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54"/>
  </p:notesMasterIdLst>
  <p:sldIdLst>
    <p:sldId id="256" r:id="rId2"/>
    <p:sldId id="310" r:id="rId3"/>
    <p:sldId id="259" r:id="rId4"/>
    <p:sldId id="306" r:id="rId5"/>
    <p:sldId id="328" r:id="rId6"/>
    <p:sldId id="399" r:id="rId7"/>
    <p:sldId id="261" r:id="rId8"/>
    <p:sldId id="383" r:id="rId9"/>
    <p:sldId id="374" r:id="rId10"/>
    <p:sldId id="375" r:id="rId11"/>
    <p:sldId id="376" r:id="rId12"/>
    <p:sldId id="390" r:id="rId13"/>
    <p:sldId id="378" r:id="rId14"/>
    <p:sldId id="379" r:id="rId15"/>
    <p:sldId id="380" r:id="rId16"/>
    <p:sldId id="381" r:id="rId17"/>
    <p:sldId id="382" r:id="rId18"/>
    <p:sldId id="313" r:id="rId19"/>
    <p:sldId id="264" r:id="rId20"/>
    <p:sldId id="332" r:id="rId21"/>
    <p:sldId id="271" r:id="rId22"/>
    <p:sldId id="262" r:id="rId23"/>
    <p:sldId id="347" r:id="rId24"/>
    <p:sldId id="325" r:id="rId25"/>
    <p:sldId id="258" r:id="rId26"/>
    <p:sldId id="283" r:id="rId27"/>
    <p:sldId id="370" r:id="rId28"/>
    <p:sldId id="287" r:id="rId29"/>
    <p:sldId id="329" r:id="rId30"/>
    <p:sldId id="392" r:id="rId31"/>
    <p:sldId id="393" r:id="rId32"/>
    <p:sldId id="388" r:id="rId33"/>
    <p:sldId id="386" r:id="rId34"/>
    <p:sldId id="385" r:id="rId35"/>
    <p:sldId id="384" r:id="rId36"/>
    <p:sldId id="308" r:id="rId37"/>
    <p:sldId id="373" r:id="rId38"/>
    <p:sldId id="394" r:id="rId39"/>
    <p:sldId id="398" r:id="rId40"/>
    <p:sldId id="338" r:id="rId41"/>
    <p:sldId id="273" r:id="rId42"/>
    <p:sldId id="357" r:id="rId43"/>
    <p:sldId id="364" r:id="rId44"/>
    <p:sldId id="366" r:id="rId45"/>
    <p:sldId id="368" r:id="rId46"/>
    <p:sldId id="345" r:id="rId47"/>
    <p:sldId id="369" r:id="rId48"/>
    <p:sldId id="397" r:id="rId49"/>
    <p:sldId id="349" r:id="rId50"/>
    <p:sldId id="387" r:id="rId51"/>
    <p:sldId id="350" r:id="rId52"/>
    <p:sldId id="340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Nunito Sans" pitchFamily="2" charset="0"/>
      <p:regular r:id="rId59"/>
      <p:bold r:id="rId60"/>
      <p:italic r:id="rId61"/>
      <p:boldItalic r:id="rId62"/>
    </p:embeddedFont>
    <p:embeddedFont>
      <p:font typeface="Poppins" panose="00000500000000000000" pitchFamily="2" charset="0"/>
      <p:regular r:id="rId63"/>
      <p:bold r:id="rId64"/>
      <p:italic r:id="rId65"/>
      <p:boldItalic r:id="rId66"/>
    </p:embeddedFont>
    <p:embeddedFont>
      <p:font typeface="Raleway" pitchFamily="2" charset="0"/>
      <p:regular r:id="rId67"/>
      <p:bold r:id="rId68"/>
      <p:italic r:id="rId69"/>
      <p:boldItalic r:id="rId70"/>
    </p:embeddedFont>
    <p:embeddedFont>
      <p:font typeface="Raleway Black" pitchFamily="2" charset="0"/>
      <p:bold r:id="rId71"/>
      <p:italic r:id="rId72"/>
      <p:boldItalic r:id="rId73"/>
    </p:embeddedFont>
    <p:embeddedFont>
      <p:font typeface="Raleway ExtraBold" pitchFamily="2" charset="0"/>
      <p:bold r:id="rId74"/>
      <p:italic r:id="rId75"/>
      <p:boldItalic r:id="rId76"/>
    </p:embeddedFont>
    <p:embeddedFont>
      <p:font typeface="Raleway Medium" pitchFamily="2" charset="0"/>
      <p:regular r:id="rId77"/>
      <p:bold r:id="rId78"/>
      <p:italic r:id="rId79"/>
      <p:boldItalic r:id="rId80"/>
    </p:embeddedFont>
    <p:embeddedFont>
      <p:font typeface="Raleway SemiBold" pitchFamily="2" charset="0"/>
      <p:regular r:id="rId81"/>
      <p:bold r:id="rId82"/>
      <p:italic r:id="rId83"/>
      <p:boldItalic r:id="rId84"/>
    </p:embeddedFont>
    <p:embeddedFont>
      <p:font typeface="Source Sans Pro SemiBold" panose="020B0603030403020204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E470F-AA24-40D0-9BD1-8170D848B49C}" v="2042" dt="2023-04-03T08:58:53.116"/>
    <p1510:client id="{2B954CA9-1710-2A83-4D0B-E22F2B017DFE}" v="44" dt="2023-04-02T12:24:34.118"/>
    <p1510:client id="{356103B1-F3D8-4473-D340-83C66C105557}" v="12" dt="2023-04-02T10:25:03.311"/>
    <p1510:client id="{36523F4B-0639-4608-B5C5-0DF6C196E8DD}" v="2322" dt="2023-04-03T08:35:33.169"/>
    <p1510:client id="{38CD365F-A040-46BD-48A7-4C1BFD07FB2C}" v="13" dt="2023-04-02T12:35:20.060"/>
    <p1510:client id="{6C90C9D1-05DE-8DAA-53BE-6985C552DCEA}" v="1" dt="2023-04-02T12:25:15.850"/>
    <p1510:client id="{7B658846-F9C6-A69F-C79F-A5587B3CB6BA}" v="58" dt="2023-04-02T11:04:41.905"/>
    <p1510:client id="{996C2220-30C1-63C1-A46B-F6A4CEFCE76B}" v="48" dt="2023-04-02T10:25:46.759"/>
    <p1510:client id="{ABA30D2B-62F7-FC72-6ACC-F8036B0AB063}" v="35" dt="2023-04-02T11:15:31.457"/>
    <p1510:client id="{BA3EE49C-BFD3-7C05-656B-9BC72A0BE42B}" v="130" dt="2023-04-02T19:38:22.886"/>
    <p1510:client id="{BA4C99D7-387D-9E6D-4A19-6219ABECDE49}" v="206" dt="2023-04-03T07:40:54.122"/>
    <p1510:client id="{C48E48FA-6078-4B7C-D903-0D1430A27839}" v="355" dt="2023-04-02T16:29:20.390"/>
    <p1510:client id="{D50F3F96-8A4A-F5A1-B0E0-48076995767D}" v="23" dt="2023-04-02T19:43:08.432"/>
    <p1510:client id="{E8413596-796E-2208-8190-55308D4F8E71}" v="156" dt="2023-04-02T19:24:26.912"/>
    <p1510:client id="{E8F19C7E-41EA-064E-A67B-19A4F4A784AD}" v="3126" dt="2023-04-03T08:14:21.700"/>
  </p1510:revLst>
</p1510:revInfo>
</file>

<file path=ppt/tableStyles.xml><?xml version="1.0" encoding="utf-8"?>
<a:tblStyleLst xmlns:a="http://schemas.openxmlformats.org/drawingml/2006/main" def="{7312AC0F-74A4-4F3D-8996-7A4537831298}">
  <a:tblStyle styleId="{7312AC0F-74A4-4F3D-8996-7A45378312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84" Type="http://schemas.openxmlformats.org/officeDocument/2006/relationships/font" Target="fonts/font30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font" Target="fonts/font31.fntdata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font" Target="fonts/font29.fntdata"/><Relationship Id="rId88" Type="http://schemas.openxmlformats.org/officeDocument/2006/relationships/font" Target="fonts/font34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2.fntdata"/><Relationship Id="rId87" Type="http://schemas.openxmlformats.org/officeDocument/2006/relationships/font" Target="fonts/font33.fntdata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2.fntdata"/><Relationship Id="rId77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a34e19e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a34e19e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3bab7bb478_0_14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13bab7bb478_0_14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67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b3888e318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b3888e318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763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b1a1c9ec5_0_55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3b1a1c9ec5_0_55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029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f462f3ec2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f462f3ec2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07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b1a1c9ec5_0_55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b1a1c9ec5_0_55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192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13be91521bf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13be91521bf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885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13be91521bf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13be91521bf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102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g13be91521bf_0_2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6" name="Google Shape;3526;g13be91521bf_0_2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400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3b3888e318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3b3888e318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030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b3888e31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b3888e31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b3888e318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b3888e318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054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b3888e31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b3888e31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155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3bab7bb478_0_14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13bab7bb478_0_14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b3888e318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b3888e318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b3888e318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b3888e318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31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f462f3ec2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f462f3ec2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013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b1a1c9ec5_0_55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b1a1c9ec5_0_55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13be91521bf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13be91521bf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13be91521bf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13be91521bf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523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g13be91521bf_0_2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6" name="Google Shape;3526;g13be91521bf_0_2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3b3888e318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3b3888e318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4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b1a1c9ec5_0_55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b1a1c9ec5_0_55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b3888e31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b3888e31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911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b3888e31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b3888e31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757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3bab7bb478_0_14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13bab7bb478_0_14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507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b3888e318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b3888e318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8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f462f3ec2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f462f3ec2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5277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b1a1c9ec5_0_55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b1a1c9ec5_0_55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611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b1a1c9ec5_0_55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3b1a1c9ec5_0_55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074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13be91521bf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13be91521bf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6067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13be91521bf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13be91521bf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127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g13be91521bf_0_2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6" name="Google Shape;3526;g13be91521bf_0_2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3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b1a1c9ec5_0_55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3b1a1c9ec5_0_55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9711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3b3888e318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3b3888e318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945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3bd3372616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3bd3372616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3bd3372616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3bd3372616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9392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b3888e31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b3888e31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2962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b3888e31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b3888e31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1187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b3888e318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b3888e318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726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3bd3372616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3bd3372616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3619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462f3ec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462f3ec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9754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b1a1c9ec5_0_55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b1a1c9ec5_0_55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3206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3bd3372616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3bd3372616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406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b1a1c9ec5_0_55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3b1a1c9ec5_0_55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580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13be91521bf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13be91521bf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8743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3bd3372616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3bd3372616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150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b1a1c9ec5_0_55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b1a1c9ec5_0_55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053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3b3888e318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3b3888e318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b3888e31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b3888e31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827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b3888e31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b3888e31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44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825" y="535000"/>
            <a:ext cx="5804400" cy="25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23075" y="3401850"/>
            <a:ext cx="20991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348244" y="2477076"/>
            <a:ext cx="3807385" cy="2692831"/>
          </a:xfrm>
          <a:custGeom>
            <a:avLst/>
            <a:gdLst/>
            <a:ahLst/>
            <a:cxnLst/>
            <a:rect l="l" t="t" r="r" b="b"/>
            <a:pathLst>
              <a:path w="31479" h="22264" extrusionOk="0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272510">
            <a:off x="-1028738" y="4008705"/>
            <a:ext cx="5397124" cy="3788981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6505309" y="12"/>
            <a:ext cx="4566816" cy="1369213"/>
          </a:xfrm>
          <a:custGeom>
            <a:avLst/>
            <a:gdLst/>
            <a:ahLst/>
            <a:cxnLst/>
            <a:rect l="l" t="t" r="r" b="b"/>
            <a:pathLst>
              <a:path w="41813" h="12536" extrusionOk="0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069348" y="-11"/>
            <a:ext cx="5160211" cy="1982733"/>
          </a:xfrm>
          <a:custGeom>
            <a:avLst/>
            <a:gdLst/>
            <a:ahLst/>
            <a:cxnLst/>
            <a:rect l="l" t="t" r="r" b="b"/>
            <a:pathLst>
              <a:path w="42664" h="16393" extrusionOk="0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subTitle" idx="1"/>
          </p:nvPr>
        </p:nvSpPr>
        <p:spPr>
          <a:xfrm>
            <a:off x="720000" y="1287975"/>
            <a:ext cx="77040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6"/>
          <p:cNvSpPr/>
          <p:nvPr/>
        </p:nvSpPr>
        <p:spPr>
          <a:xfrm rot="-3149412">
            <a:off x="5643841" y="2434835"/>
            <a:ext cx="4632893" cy="3252462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"/>
          <p:cNvSpPr/>
          <p:nvPr/>
        </p:nvSpPr>
        <p:spPr>
          <a:xfrm rot="10424085">
            <a:off x="20" y="-1779107"/>
            <a:ext cx="3136206" cy="2201733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/>
          <p:nvPr/>
        </p:nvSpPr>
        <p:spPr>
          <a:xfrm rot="8779539">
            <a:off x="-1036084" y="-794496"/>
            <a:ext cx="3609455" cy="2533971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 rot="-9800294">
            <a:off x="7315251" y="-154302"/>
            <a:ext cx="3609496" cy="2534000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275473" y="4560680"/>
            <a:ext cx="3609443" cy="2533963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1"/>
          </p:nvPr>
        </p:nvSpPr>
        <p:spPr>
          <a:xfrm>
            <a:off x="2872793" y="1605163"/>
            <a:ext cx="2001300" cy="4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2"/>
          </p:nvPr>
        </p:nvSpPr>
        <p:spPr>
          <a:xfrm>
            <a:off x="4263925" y="3062563"/>
            <a:ext cx="2001300" cy="4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3"/>
          </p:nvPr>
        </p:nvSpPr>
        <p:spPr>
          <a:xfrm>
            <a:off x="2872793" y="2000788"/>
            <a:ext cx="38259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4"/>
          </p:nvPr>
        </p:nvSpPr>
        <p:spPr>
          <a:xfrm>
            <a:off x="2439450" y="3458188"/>
            <a:ext cx="38259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/>
          <p:nvPr/>
        </p:nvSpPr>
        <p:spPr>
          <a:xfrm rot="10800000">
            <a:off x="24" y="8"/>
            <a:ext cx="3547624" cy="1063617"/>
          </a:xfrm>
          <a:custGeom>
            <a:avLst/>
            <a:gdLst/>
            <a:ahLst/>
            <a:cxnLst/>
            <a:rect l="l" t="t" r="r" b="b"/>
            <a:pathLst>
              <a:path w="41813" h="12536" extrusionOk="0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8"/>
          <p:cNvSpPr/>
          <p:nvPr/>
        </p:nvSpPr>
        <p:spPr>
          <a:xfrm rot="-410113">
            <a:off x="5235641" y="4470585"/>
            <a:ext cx="4634238" cy="3253407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1"/>
          </p:nvPr>
        </p:nvSpPr>
        <p:spPr>
          <a:xfrm>
            <a:off x="1100038" y="1649375"/>
            <a:ext cx="329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2"/>
          </p:nvPr>
        </p:nvSpPr>
        <p:spPr>
          <a:xfrm>
            <a:off x="4783538" y="1649375"/>
            <a:ext cx="329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3"/>
          </p:nvPr>
        </p:nvSpPr>
        <p:spPr>
          <a:xfrm>
            <a:off x="1100038" y="2165700"/>
            <a:ext cx="32985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4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/>
          <p:nvPr/>
        </p:nvSpPr>
        <p:spPr>
          <a:xfrm rot="-5155880" flipH="1">
            <a:off x="8158077" y="2846003"/>
            <a:ext cx="3224776" cy="2263912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"/>
          <p:cNvSpPr/>
          <p:nvPr/>
        </p:nvSpPr>
        <p:spPr>
          <a:xfrm rot="-5400000" flipH="1">
            <a:off x="-752682" y="322557"/>
            <a:ext cx="2399990" cy="894625"/>
          </a:xfrm>
          <a:custGeom>
            <a:avLst/>
            <a:gdLst/>
            <a:ahLst/>
            <a:cxnLst/>
            <a:rect l="l" t="t" r="r" b="b"/>
            <a:pathLst>
              <a:path w="32123" h="15700" extrusionOk="0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1"/>
          </p:nvPr>
        </p:nvSpPr>
        <p:spPr>
          <a:xfrm>
            <a:off x="7200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2"/>
          </p:nvPr>
        </p:nvSpPr>
        <p:spPr>
          <a:xfrm>
            <a:off x="720000" y="3293724"/>
            <a:ext cx="2336400" cy="10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subTitle" idx="3"/>
          </p:nvPr>
        </p:nvSpPr>
        <p:spPr>
          <a:xfrm>
            <a:off x="3403800" y="3293724"/>
            <a:ext cx="2336400" cy="10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4"/>
          </p:nvPr>
        </p:nvSpPr>
        <p:spPr>
          <a:xfrm>
            <a:off x="6087600" y="3293724"/>
            <a:ext cx="2336400" cy="10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5"/>
          </p:nvPr>
        </p:nvSpPr>
        <p:spPr>
          <a:xfrm>
            <a:off x="34038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6"/>
          </p:nvPr>
        </p:nvSpPr>
        <p:spPr>
          <a:xfrm>
            <a:off x="6087600" y="27550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grpSp>
        <p:nvGrpSpPr>
          <p:cNvPr id="254" name="Google Shape;254;p29"/>
          <p:cNvGrpSpPr/>
          <p:nvPr/>
        </p:nvGrpSpPr>
        <p:grpSpPr>
          <a:xfrm>
            <a:off x="253725" y="644768"/>
            <a:ext cx="687614" cy="897916"/>
            <a:chOff x="253725" y="644768"/>
            <a:chExt cx="687614" cy="897916"/>
          </a:xfrm>
        </p:grpSpPr>
        <p:sp>
          <p:nvSpPr>
            <p:cNvPr id="255" name="Google Shape;255;p29"/>
            <p:cNvSpPr/>
            <p:nvPr/>
          </p:nvSpPr>
          <p:spPr>
            <a:xfrm rot="-2043320">
              <a:off x="284850" y="1013957"/>
              <a:ext cx="172854" cy="164101"/>
            </a:xfrm>
            <a:custGeom>
              <a:avLst/>
              <a:gdLst/>
              <a:ahLst/>
              <a:cxnLst/>
              <a:rect l="l" t="t" r="r" b="b"/>
              <a:pathLst>
                <a:path w="9933" h="9430" extrusionOk="0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29"/>
            <p:cNvGrpSpPr/>
            <p:nvPr/>
          </p:nvGrpSpPr>
          <p:grpSpPr>
            <a:xfrm rot="4974716" flipH="1">
              <a:off x="333891" y="632924"/>
              <a:ext cx="449064" cy="535384"/>
              <a:chOff x="527713" y="768579"/>
              <a:chExt cx="449044" cy="535361"/>
            </a:xfrm>
          </p:grpSpPr>
          <p:grpSp>
            <p:nvGrpSpPr>
              <p:cNvPr id="257" name="Google Shape;257;p29"/>
              <p:cNvGrpSpPr/>
              <p:nvPr/>
            </p:nvGrpSpPr>
            <p:grpSpPr>
              <a:xfrm rot="4290869">
                <a:off x="797316" y="845780"/>
                <a:ext cx="76852" cy="271673"/>
                <a:chOff x="1825350" y="-685725"/>
                <a:chExt cx="102125" cy="361075"/>
              </a:xfrm>
            </p:grpSpPr>
            <p:sp>
              <p:nvSpPr>
                <p:cNvPr id="258" name="Google Shape;258;p29"/>
                <p:cNvSpPr/>
                <p:nvPr/>
              </p:nvSpPr>
              <p:spPr>
                <a:xfrm>
                  <a:off x="1825350" y="-685725"/>
                  <a:ext cx="102125" cy="36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5" h="14443" extrusionOk="0">
                      <a:moveTo>
                        <a:pt x="352" y="0"/>
                      </a:moveTo>
                      <a:cubicBezTo>
                        <a:pt x="350" y="0"/>
                        <a:pt x="348" y="0"/>
                        <a:pt x="346" y="1"/>
                      </a:cubicBezTo>
                      <a:cubicBezTo>
                        <a:pt x="1" y="49"/>
                        <a:pt x="1684" y="4346"/>
                        <a:pt x="1967" y="7674"/>
                      </a:cubicBezTo>
                      <a:cubicBezTo>
                        <a:pt x="2250" y="10993"/>
                        <a:pt x="556" y="14442"/>
                        <a:pt x="826" y="14442"/>
                      </a:cubicBezTo>
                      <a:cubicBezTo>
                        <a:pt x="826" y="14442"/>
                        <a:pt x="827" y="14442"/>
                        <a:pt x="828" y="14442"/>
                      </a:cubicBezTo>
                      <a:cubicBezTo>
                        <a:pt x="1106" y="14426"/>
                        <a:pt x="4013" y="10965"/>
                        <a:pt x="4049" y="7421"/>
                      </a:cubicBezTo>
                      <a:cubicBezTo>
                        <a:pt x="4084" y="3898"/>
                        <a:pt x="715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1875075" y="-548750"/>
                  <a:ext cx="11550" cy="1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4499" extrusionOk="0">
                      <a:moveTo>
                        <a:pt x="101" y="1"/>
                      </a:moveTo>
                      <a:lnTo>
                        <a:pt x="1" y="24"/>
                      </a:lnTo>
                      <a:cubicBezTo>
                        <a:pt x="1" y="24"/>
                        <a:pt x="13" y="94"/>
                        <a:pt x="35" y="215"/>
                      </a:cubicBezTo>
                      <a:cubicBezTo>
                        <a:pt x="55" y="337"/>
                        <a:pt x="99" y="510"/>
                        <a:pt x="122" y="717"/>
                      </a:cubicBezTo>
                      <a:cubicBezTo>
                        <a:pt x="136" y="820"/>
                        <a:pt x="151" y="932"/>
                        <a:pt x="168" y="1051"/>
                      </a:cubicBezTo>
                      <a:cubicBezTo>
                        <a:pt x="186" y="1168"/>
                        <a:pt x="187" y="1296"/>
                        <a:pt x="202" y="1426"/>
                      </a:cubicBezTo>
                      <a:cubicBezTo>
                        <a:pt x="233" y="1686"/>
                        <a:pt x="232" y="1966"/>
                        <a:pt x="244" y="2244"/>
                      </a:cubicBezTo>
                      <a:cubicBezTo>
                        <a:pt x="243" y="2524"/>
                        <a:pt x="250" y="2804"/>
                        <a:pt x="233" y="3066"/>
                      </a:cubicBezTo>
                      <a:cubicBezTo>
                        <a:pt x="225" y="3328"/>
                        <a:pt x="210" y="3573"/>
                        <a:pt x="195" y="3784"/>
                      </a:cubicBezTo>
                      <a:cubicBezTo>
                        <a:pt x="165" y="4205"/>
                        <a:pt x="145" y="4485"/>
                        <a:pt x="145" y="4485"/>
                      </a:cubicBezTo>
                      <a:lnTo>
                        <a:pt x="246" y="4499"/>
                      </a:lnTo>
                      <a:cubicBezTo>
                        <a:pt x="246" y="4499"/>
                        <a:pt x="259" y="4429"/>
                        <a:pt x="281" y="4308"/>
                      </a:cubicBezTo>
                      <a:cubicBezTo>
                        <a:pt x="299" y="4185"/>
                        <a:pt x="340" y="4012"/>
                        <a:pt x="362" y="3800"/>
                      </a:cubicBezTo>
                      <a:cubicBezTo>
                        <a:pt x="386" y="3589"/>
                        <a:pt x="422" y="3343"/>
                        <a:pt x="435" y="3077"/>
                      </a:cubicBezTo>
                      <a:cubicBezTo>
                        <a:pt x="457" y="2811"/>
                        <a:pt x="455" y="2526"/>
                        <a:pt x="462" y="2241"/>
                      </a:cubicBezTo>
                      <a:cubicBezTo>
                        <a:pt x="446" y="1956"/>
                        <a:pt x="440" y="1672"/>
                        <a:pt x="404" y="1406"/>
                      </a:cubicBezTo>
                      <a:cubicBezTo>
                        <a:pt x="388" y="1274"/>
                        <a:pt x="379" y="1145"/>
                        <a:pt x="353" y="1024"/>
                      </a:cubicBezTo>
                      <a:cubicBezTo>
                        <a:pt x="329" y="902"/>
                        <a:pt x="307" y="789"/>
                        <a:pt x="286" y="682"/>
                      </a:cubicBezTo>
                      <a:cubicBezTo>
                        <a:pt x="251" y="470"/>
                        <a:pt x="186" y="307"/>
                        <a:pt x="157" y="187"/>
                      </a:cubicBezTo>
                      <a:cubicBezTo>
                        <a:pt x="121" y="68"/>
                        <a:pt x="101" y="1"/>
                        <a:pt x="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260;p29"/>
              <p:cNvGrpSpPr/>
              <p:nvPr/>
            </p:nvGrpSpPr>
            <p:grpSpPr>
              <a:xfrm rot="1354541">
                <a:off x="647299" y="794142"/>
                <a:ext cx="183816" cy="253701"/>
                <a:chOff x="2916600" y="-617325"/>
                <a:chExt cx="184250" cy="254300"/>
              </a:xfrm>
            </p:grpSpPr>
            <p:sp>
              <p:nvSpPr>
                <p:cNvPr id="261" name="Google Shape;261;p29"/>
                <p:cNvSpPr/>
                <p:nvPr/>
              </p:nvSpPr>
              <p:spPr>
                <a:xfrm>
                  <a:off x="2916600" y="-617325"/>
                  <a:ext cx="184250" cy="2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0" h="10172" extrusionOk="0">
                      <a:moveTo>
                        <a:pt x="3449" y="1"/>
                      </a:moveTo>
                      <a:cubicBezTo>
                        <a:pt x="1" y="1"/>
                        <a:pt x="1027" y="10171"/>
                        <a:pt x="1490" y="10171"/>
                      </a:cubicBezTo>
                      <a:cubicBezTo>
                        <a:pt x="1502" y="10171"/>
                        <a:pt x="1514" y="10165"/>
                        <a:pt x="1525" y="10150"/>
                      </a:cubicBezTo>
                      <a:cubicBezTo>
                        <a:pt x="2090" y="9433"/>
                        <a:pt x="7370" y="362"/>
                        <a:pt x="3622" y="9"/>
                      </a:cubicBezTo>
                      <a:cubicBezTo>
                        <a:pt x="3563" y="3"/>
                        <a:pt x="3505" y="1"/>
                        <a:pt x="344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2965150" y="-602650"/>
                  <a:ext cx="62000" cy="20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8231" extrusionOk="0">
                      <a:moveTo>
                        <a:pt x="2233" y="1"/>
                      </a:moveTo>
                      <a:cubicBezTo>
                        <a:pt x="2233" y="1"/>
                        <a:pt x="2223" y="134"/>
                        <a:pt x="2208" y="369"/>
                      </a:cubicBezTo>
                      <a:cubicBezTo>
                        <a:pt x="2185" y="601"/>
                        <a:pt x="2196" y="945"/>
                        <a:pt x="2131" y="1334"/>
                      </a:cubicBezTo>
                      <a:cubicBezTo>
                        <a:pt x="2105" y="1530"/>
                        <a:pt x="2077" y="1742"/>
                        <a:pt x="2047" y="1965"/>
                      </a:cubicBezTo>
                      <a:cubicBezTo>
                        <a:pt x="2020" y="2190"/>
                        <a:pt x="1954" y="2424"/>
                        <a:pt x="1914" y="2669"/>
                      </a:cubicBezTo>
                      <a:cubicBezTo>
                        <a:pt x="1865" y="2912"/>
                        <a:pt x="1826" y="3166"/>
                        <a:pt x="1752" y="3416"/>
                      </a:cubicBezTo>
                      <a:cubicBezTo>
                        <a:pt x="1685" y="3669"/>
                        <a:pt x="1617" y="3926"/>
                        <a:pt x="1550" y="4182"/>
                      </a:cubicBezTo>
                      <a:cubicBezTo>
                        <a:pt x="1389" y="4687"/>
                        <a:pt x="1251" y="5202"/>
                        <a:pt x="1061" y="5663"/>
                      </a:cubicBezTo>
                      <a:cubicBezTo>
                        <a:pt x="974" y="5896"/>
                        <a:pt x="890" y="6121"/>
                        <a:pt x="811" y="6336"/>
                      </a:cubicBezTo>
                      <a:cubicBezTo>
                        <a:pt x="721" y="6546"/>
                        <a:pt x="636" y="6745"/>
                        <a:pt x="557" y="6928"/>
                      </a:cubicBezTo>
                      <a:cubicBezTo>
                        <a:pt x="409" y="7299"/>
                        <a:pt x="253" y="7594"/>
                        <a:pt x="156" y="7806"/>
                      </a:cubicBezTo>
                      <a:cubicBezTo>
                        <a:pt x="56" y="8018"/>
                        <a:pt x="0" y="8138"/>
                        <a:pt x="0" y="8138"/>
                      </a:cubicBezTo>
                      <a:lnTo>
                        <a:pt x="159" y="8230"/>
                      </a:lnTo>
                      <a:cubicBezTo>
                        <a:pt x="159" y="8230"/>
                        <a:pt x="230" y="8115"/>
                        <a:pt x="351" y="7912"/>
                      </a:cubicBezTo>
                      <a:cubicBezTo>
                        <a:pt x="466" y="7705"/>
                        <a:pt x="659" y="7424"/>
                        <a:pt x="828" y="7056"/>
                      </a:cubicBezTo>
                      <a:cubicBezTo>
                        <a:pt x="1009" y="6692"/>
                        <a:pt x="1219" y="6267"/>
                        <a:pt x="1399" y="5792"/>
                      </a:cubicBezTo>
                      <a:cubicBezTo>
                        <a:pt x="1601" y="5325"/>
                        <a:pt x="1750" y="4803"/>
                        <a:pt x="1923" y="4290"/>
                      </a:cubicBezTo>
                      <a:cubicBezTo>
                        <a:pt x="2050" y="3762"/>
                        <a:pt x="2199" y="3239"/>
                        <a:pt x="2270" y="2735"/>
                      </a:cubicBezTo>
                      <a:cubicBezTo>
                        <a:pt x="2311" y="2483"/>
                        <a:pt x="2364" y="2244"/>
                        <a:pt x="2379" y="2008"/>
                      </a:cubicBezTo>
                      <a:cubicBezTo>
                        <a:pt x="2397" y="1774"/>
                        <a:pt x="2414" y="1552"/>
                        <a:pt x="2430" y="1348"/>
                      </a:cubicBezTo>
                      <a:cubicBezTo>
                        <a:pt x="2479" y="938"/>
                        <a:pt x="2426" y="608"/>
                        <a:pt x="2431" y="372"/>
                      </a:cubicBezTo>
                      <a:cubicBezTo>
                        <a:pt x="2421" y="137"/>
                        <a:pt x="2416" y="3"/>
                        <a:pt x="2416" y="3"/>
                      </a:cubicBezTo>
                      <a:lnTo>
                        <a:pt x="2233" y="1"/>
                      </a:lnTo>
                      <a:close/>
                    </a:path>
                  </a:pathLst>
                </a:custGeom>
                <a:solidFill>
                  <a:srgbClr val="3C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263;p29"/>
              <p:cNvGrpSpPr/>
              <p:nvPr/>
            </p:nvGrpSpPr>
            <p:grpSpPr>
              <a:xfrm rot="7251019">
                <a:off x="629630" y="982427"/>
                <a:ext cx="165313" cy="331243"/>
                <a:chOff x="2523825" y="-685025"/>
                <a:chExt cx="214450" cy="429700"/>
              </a:xfrm>
            </p:grpSpPr>
            <p:sp>
              <p:nvSpPr>
                <p:cNvPr id="264" name="Google Shape;264;p29"/>
                <p:cNvSpPr/>
                <p:nvPr/>
              </p:nvSpPr>
              <p:spPr>
                <a:xfrm>
                  <a:off x="2523825" y="-685025"/>
                  <a:ext cx="214450" cy="42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8" h="17188" extrusionOk="0">
                      <a:moveTo>
                        <a:pt x="5865" y="1"/>
                      </a:moveTo>
                      <a:cubicBezTo>
                        <a:pt x="3874" y="1"/>
                        <a:pt x="1160" y="3325"/>
                        <a:pt x="683" y="6656"/>
                      </a:cubicBezTo>
                      <a:cubicBezTo>
                        <a:pt x="1" y="11412"/>
                        <a:pt x="4331" y="17188"/>
                        <a:pt x="4921" y="17188"/>
                      </a:cubicBezTo>
                      <a:cubicBezTo>
                        <a:pt x="4929" y="17188"/>
                        <a:pt x="4936" y="17187"/>
                        <a:pt x="4943" y="17185"/>
                      </a:cubicBezTo>
                      <a:cubicBezTo>
                        <a:pt x="4943" y="17185"/>
                        <a:pt x="2597" y="11715"/>
                        <a:pt x="3742" y="7505"/>
                      </a:cubicBezTo>
                      <a:cubicBezTo>
                        <a:pt x="4341" y="5296"/>
                        <a:pt x="8577" y="1210"/>
                        <a:pt x="6596" y="175"/>
                      </a:cubicBezTo>
                      <a:cubicBezTo>
                        <a:pt x="6369" y="57"/>
                        <a:pt x="6123" y="1"/>
                        <a:pt x="58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2644975" y="-677100"/>
                  <a:ext cx="453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" h="4246" extrusionOk="0">
                      <a:moveTo>
                        <a:pt x="1347" y="0"/>
                      </a:moveTo>
                      <a:lnTo>
                        <a:pt x="1259" y="62"/>
                      </a:lnTo>
                      <a:cubicBezTo>
                        <a:pt x="1259" y="62"/>
                        <a:pt x="1299" y="124"/>
                        <a:pt x="1367" y="234"/>
                      </a:cubicBezTo>
                      <a:cubicBezTo>
                        <a:pt x="1405" y="289"/>
                        <a:pt x="1447" y="356"/>
                        <a:pt x="1473" y="435"/>
                      </a:cubicBezTo>
                      <a:cubicBezTo>
                        <a:pt x="1504" y="515"/>
                        <a:pt x="1547" y="598"/>
                        <a:pt x="1563" y="704"/>
                      </a:cubicBezTo>
                      <a:cubicBezTo>
                        <a:pt x="1574" y="755"/>
                        <a:pt x="1588" y="808"/>
                        <a:pt x="1598" y="863"/>
                      </a:cubicBezTo>
                      <a:cubicBezTo>
                        <a:pt x="1600" y="920"/>
                        <a:pt x="1602" y="978"/>
                        <a:pt x="1604" y="1038"/>
                      </a:cubicBezTo>
                      <a:cubicBezTo>
                        <a:pt x="1610" y="1097"/>
                        <a:pt x="1602" y="1159"/>
                        <a:pt x="1593" y="1222"/>
                      </a:cubicBezTo>
                      <a:cubicBezTo>
                        <a:pt x="1582" y="1284"/>
                        <a:pt x="1585" y="1349"/>
                        <a:pt x="1566" y="1413"/>
                      </a:cubicBezTo>
                      <a:cubicBezTo>
                        <a:pt x="1536" y="1542"/>
                        <a:pt x="1501" y="1674"/>
                        <a:pt x="1445" y="1804"/>
                      </a:cubicBezTo>
                      <a:cubicBezTo>
                        <a:pt x="1400" y="1937"/>
                        <a:pt x="1328" y="2065"/>
                        <a:pt x="1265" y="2194"/>
                      </a:cubicBezTo>
                      <a:cubicBezTo>
                        <a:pt x="1132" y="2451"/>
                        <a:pt x="972" y="2697"/>
                        <a:pt x="817" y="2925"/>
                      </a:cubicBezTo>
                      <a:cubicBezTo>
                        <a:pt x="661" y="3155"/>
                        <a:pt x="515" y="3369"/>
                        <a:pt x="390" y="3553"/>
                      </a:cubicBezTo>
                      <a:cubicBezTo>
                        <a:pt x="139" y="3923"/>
                        <a:pt x="0" y="4191"/>
                        <a:pt x="0" y="4191"/>
                      </a:cubicBezTo>
                      <a:lnTo>
                        <a:pt x="91" y="4246"/>
                      </a:lnTo>
                      <a:cubicBezTo>
                        <a:pt x="91" y="4246"/>
                        <a:pt x="259" y="4004"/>
                        <a:pt x="532" y="3655"/>
                      </a:cubicBezTo>
                      <a:cubicBezTo>
                        <a:pt x="802" y="3303"/>
                        <a:pt x="1173" y="2833"/>
                        <a:pt x="1464" y="2299"/>
                      </a:cubicBezTo>
                      <a:cubicBezTo>
                        <a:pt x="1531" y="2162"/>
                        <a:pt x="1602" y="2027"/>
                        <a:pt x="1650" y="1883"/>
                      </a:cubicBezTo>
                      <a:cubicBezTo>
                        <a:pt x="1707" y="1742"/>
                        <a:pt x="1743" y="1596"/>
                        <a:pt x="1773" y="1453"/>
                      </a:cubicBezTo>
                      <a:cubicBezTo>
                        <a:pt x="1794" y="1309"/>
                        <a:pt x="1814" y="1166"/>
                        <a:pt x="1799" y="1032"/>
                      </a:cubicBezTo>
                      <a:cubicBezTo>
                        <a:pt x="1792" y="964"/>
                        <a:pt x="1786" y="899"/>
                        <a:pt x="1780" y="835"/>
                      </a:cubicBezTo>
                      <a:cubicBezTo>
                        <a:pt x="1766" y="773"/>
                        <a:pt x="1747" y="715"/>
                        <a:pt x="1732" y="658"/>
                      </a:cubicBezTo>
                      <a:cubicBezTo>
                        <a:pt x="1708" y="543"/>
                        <a:pt x="1650" y="447"/>
                        <a:pt x="1605" y="361"/>
                      </a:cubicBezTo>
                      <a:cubicBezTo>
                        <a:pt x="1564" y="272"/>
                        <a:pt x="1516" y="210"/>
                        <a:pt x="1475" y="160"/>
                      </a:cubicBezTo>
                      <a:cubicBezTo>
                        <a:pt x="1394" y="58"/>
                        <a:pt x="1347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2594325" y="-518425"/>
                  <a:ext cx="18675" cy="1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" h="5465" extrusionOk="0">
                      <a:moveTo>
                        <a:pt x="647" y="0"/>
                      </a:moveTo>
                      <a:cubicBezTo>
                        <a:pt x="647" y="0"/>
                        <a:pt x="612" y="80"/>
                        <a:pt x="550" y="218"/>
                      </a:cubicBezTo>
                      <a:cubicBezTo>
                        <a:pt x="518" y="287"/>
                        <a:pt x="481" y="371"/>
                        <a:pt x="438" y="467"/>
                      </a:cubicBezTo>
                      <a:cubicBezTo>
                        <a:pt x="390" y="561"/>
                        <a:pt x="352" y="675"/>
                        <a:pt x="317" y="804"/>
                      </a:cubicBezTo>
                      <a:cubicBezTo>
                        <a:pt x="281" y="931"/>
                        <a:pt x="241" y="1069"/>
                        <a:pt x="198" y="1216"/>
                      </a:cubicBezTo>
                      <a:cubicBezTo>
                        <a:pt x="159" y="1362"/>
                        <a:pt x="138" y="1519"/>
                        <a:pt x="109" y="1681"/>
                      </a:cubicBezTo>
                      <a:cubicBezTo>
                        <a:pt x="80" y="1844"/>
                        <a:pt x="50" y="2011"/>
                        <a:pt x="42" y="2183"/>
                      </a:cubicBezTo>
                      <a:cubicBezTo>
                        <a:pt x="28" y="2355"/>
                        <a:pt x="14" y="2530"/>
                        <a:pt x="0" y="2704"/>
                      </a:cubicBezTo>
                      <a:cubicBezTo>
                        <a:pt x="2" y="2879"/>
                        <a:pt x="5" y="3055"/>
                        <a:pt x="7" y="3227"/>
                      </a:cubicBezTo>
                      <a:cubicBezTo>
                        <a:pt x="3" y="3399"/>
                        <a:pt x="21" y="3568"/>
                        <a:pt x="35" y="3731"/>
                      </a:cubicBezTo>
                      <a:cubicBezTo>
                        <a:pt x="54" y="4059"/>
                        <a:pt x="110" y="4360"/>
                        <a:pt x="156" y="4618"/>
                      </a:cubicBezTo>
                      <a:cubicBezTo>
                        <a:pt x="193" y="4878"/>
                        <a:pt x="270" y="5085"/>
                        <a:pt x="305" y="5233"/>
                      </a:cubicBezTo>
                      <a:cubicBezTo>
                        <a:pt x="345" y="5380"/>
                        <a:pt x="368" y="5464"/>
                        <a:pt x="368" y="5464"/>
                      </a:cubicBezTo>
                      <a:lnTo>
                        <a:pt x="471" y="5436"/>
                      </a:lnTo>
                      <a:cubicBezTo>
                        <a:pt x="471" y="5436"/>
                        <a:pt x="455" y="5351"/>
                        <a:pt x="428" y="5203"/>
                      </a:cubicBezTo>
                      <a:cubicBezTo>
                        <a:pt x="404" y="5054"/>
                        <a:pt x="352" y="4846"/>
                        <a:pt x="328" y="4590"/>
                      </a:cubicBezTo>
                      <a:cubicBezTo>
                        <a:pt x="311" y="4462"/>
                        <a:pt x="294" y="4324"/>
                        <a:pt x="276" y="4178"/>
                      </a:cubicBezTo>
                      <a:cubicBezTo>
                        <a:pt x="259" y="4032"/>
                        <a:pt x="259" y="3876"/>
                        <a:pt x="244" y="3716"/>
                      </a:cubicBezTo>
                      <a:cubicBezTo>
                        <a:pt x="233" y="3556"/>
                        <a:pt x="219" y="3391"/>
                        <a:pt x="225" y="3222"/>
                      </a:cubicBezTo>
                      <a:cubicBezTo>
                        <a:pt x="225" y="3054"/>
                        <a:pt x="226" y="2883"/>
                        <a:pt x="227" y="2712"/>
                      </a:cubicBezTo>
                      <a:cubicBezTo>
                        <a:pt x="238" y="2541"/>
                        <a:pt x="249" y="2371"/>
                        <a:pt x="260" y="2203"/>
                      </a:cubicBezTo>
                      <a:cubicBezTo>
                        <a:pt x="265" y="2035"/>
                        <a:pt x="291" y="1871"/>
                        <a:pt x="317" y="1713"/>
                      </a:cubicBezTo>
                      <a:cubicBezTo>
                        <a:pt x="345" y="1556"/>
                        <a:pt x="358" y="1401"/>
                        <a:pt x="387" y="1259"/>
                      </a:cubicBezTo>
                      <a:cubicBezTo>
                        <a:pt x="421" y="1117"/>
                        <a:pt x="454" y="983"/>
                        <a:pt x="483" y="860"/>
                      </a:cubicBezTo>
                      <a:cubicBezTo>
                        <a:pt x="511" y="736"/>
                        <a:pt x="537" y="622"/>
                        <a:pt x="578" y="523"/>
                      </a:cubicBezTo>
                      <a:cubicBezTo>
                        <a:pt x="613" y="423"/>
                        <a:pt x="643" y="336"/>
                        <a:pt x="668" y="265"/>
                      </a:cubicBezTo>
                      <a:cubicBezTo>
                        <a:pt x="717" y="122"/>
                        <a:pt x="746" y="40"/>
                        <a:pt x="746" y="40"/>
                      </a:cubicBez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7" name="Google Shape;267;p29"/>
            <p:cNvGrpSpPr/>
            <p:nvPr/>
          </p:nvGrpSpPr>
          <p:grpSpPr>
            <a:xfrm rot="-1028607">
              <a:off x="396206" y="1197722"/>
              <a:ext cx="324549" cy="303880"/>
              <a:chOff x="3253250" y="-606750"/>
              <a:chExt cx="249000" cy="233125"/>
            </a:xfrm>
          </p:grpSpPr>
          <p:sp>
            <p:nvSpPr>
              <p:cNvPr id="268" name="Google Shape;268;p29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9325" extrusionOk="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7" extrusionOk="0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6" extrusionOk="0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438" extrusionOk="0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158" extrusionOk="0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73;p29"/>
            <p:cNvGrpSpPr/>
            <p:nvPr/>
          </p:nvGrpSpPr>
          <p:grpSpPr>
            <a:xfrm rot="-2043501">
              <a:off x="679197" y="1057274"/>
              <a:ext cx="213969" cy="237571"/>
              <a:chOff x="5071176" y="2522737"/>
              <a:chExt cx="356745" cy="396095"/>
            </a:xfrm>
          </p:grpSpPr>
          <p:sp>
            <p:nvSpPr>
              <p:cNvPr id="274" name="Google Shape;274;p29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avLst/>
                <a:gdLst/>
                <a:ahLst/>
                <a:cxnLst/>
                <a:rect l="l" t="t" r="r" b="b"/>
                <a:pathLst>
                  <a:path w="8531" h="9472" extrusionOk="0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4439" extrusionOk="0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flipH="1">
            <a:off x="2793792" y="4077275"/>
            <a:ext cx="3556405" cy="1066187"/>
          </a:xfrm>
          <a:custGeom>
            <a:avLst/>
            <a:gdLst/>
            <a:ahLst/>
            <a:cxnLst/>
            <a:rect l="l" t="t" r="r" b="b"/>
            <a:pathLst>
              <a:path w="41813" h="12536" extrusionOk="0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 rot="-10097472">
            <a:off x="6877782" y="-1508120"/>
            <a:ext cx="3164696" cy="2221750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9513020" flipH="1">
            <a:off x="-443039" y="-1535170"/>
            <a:ext cx="2959440" cy="2077636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subTitle" idx="1"/>
          </p:nvPr>
        </p:nvSpPr>
        <p:spPr>
          <a:xfrm>
            <a:off x="7200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2"/>
          </p:nvPr>
        </p:nvSpPr>
        <p:spPr>
          <a:xfrm>
            <a:off x="858000" y="1719510"/>
            <a:ext cx="21882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3"/>
          </p:nvPr>
        </p:nvSpPr>
        <p:spPr>
          <a:xfrm>
            <a:off x="3477900" y="2402560"/>
            <a:ext cx="21882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subTitle" idx="4"/>
          </p:nvPr>
        </p:nvSpPr>
        <p:spPr>
          <a:xfrm>
            <a:off x="6161700" y="1719510"/>
            <a:ext cx="21882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5"/>
          </p:nvPr>
        </p:nvSpPr>
        <p:spPr>
          <a:xfrm>
            <a:off x="3339900" y="3676060"/>
            <a:ext cx="2464200" cy="48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subTitle" idx="6"/>
          </p:nvPr>
        </p:nvSpPr>
        <p:spPr>
          <a:xfrm>
            <a:off x="5959800" y="2993010"/>
            <a:ext cx="2464200" cy="48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/>
          <p:nvPr/>
        </p:nvSpPr>
        <p:spPr>
          <a:xfrm rot="-9512988" flipH="1">
            <a:off x="5411053" y="-1031429"/>
            <a:ext cx="3873019" cy="2719003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/>
          <p:nvPr/>
        </p:nvSpPr>
        <p:spPr>
          <a:xfrm rot="-9512988" flipH="1">
            <a:off x="77053" y="4245421"/>
            <a:ext cx="3873019" cy="2719003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"/>
          <p:cNvSpPr/>
          <p:nvPr/>
        </p:nvSpPr>
        <p:spPr>
          <a:xfrm rot="10800000" flipH="1">
            <a:off x="6781648" y="4492733"/>
            <a:ext cx="1331418" cy="650765"/>
          </a:xfrm>
          <a:custGeom>
            <a:avLst/>
            <a:gdLst/>
            <a:ahLst/>
            <a:cxnLst/>
            <a:rect l="l" t="t" r="r" b="b"/>
            <a:pathLst>
              <a:path w="32123" h="15700" extrusionOk="0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/>
          <p:nvPr/>
        </p:nvSpPr>
        <p:spPr>
          <a:xfrm rot="5400000" flipH="1">
            <a:off x="6909927" y="2909427"/>
            <a:ext cx="3227852" cy="1240294"/>
          </a:xfrm>
          <a:custGeom>
            <a:avLst/>
            <a:gdLst/>
            <a:ahLst/>
            <a:cxnLst/>
            <a:rect l="l" t="t" r="r" b="b"/>
            <a:pathLst>
              <a:path w="42664" h="16393" extrusionOk="0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 rot="9361438" flipH="1">
            <a:off x="-472451" y="-590591"/>
            <a:ext cx="3547661" cy="1063628"/>
          </a:xfrm>
          <a:custGeom>
            <a:avLst/>
            <a:gdLst/>
            <a:ahLst/>
            <a:cxnLst/>
            <a:rect l="l" t="t" r="r" b="b"/>
            <a:pathLst>
              <a:path w="41813" h="12536" extrusionOk="0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6"/>
          <p:cNvGrpSpPr/>
          <p:nvPr/>
        </p:nvGrpSpPr>
        <p:grpSpPr>
          <a:xfrm>
            <a:off x="270898" y="4054182"/>
            <a:ext cx="559760" cy="781502"/>
            <a:chOff x="270898" y="4054182"/>
            <a:chExt cx="559760" cy="781502"/>
          </a:xfrm>
        </p:grpSpPr>
        <p:grpSp>
          <p:nvGrpSpPr>
            <p:cNvPr id="339" name="Google Shape;339;p36"/>
            <p:cNvGrpSpPr/>
            <p:nvPr/>
          </p:nvGrpSpPr>
          <p:grpSpPr>
            <a:xfrm rot="-2700000" flipH="1">
              <a:off x="398707" y="4114344"/>
              <a:ext cx="278908" cy="262536"/>
              <a:chOff x="3835427" y="2983238"/>
              <a:chExt cx="278911" cy="262539"/>
            </a:xfrm>
          </p:grpSpPr>
          <p:sp>
            <p:nvSpPr>
              <p:cNvPr id="340" name="Google Shape;340;p36"/>
              <p:cNvSpPr/>
              <p:nvPr/>
            </p:nvSpPr>
            <p:spPr>
              <a:xfrm>
                <a:off x="3835427" y="3033346"/>
                <a:ext cx="136176" cy="73781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2294" extrusionOk="0">
                    <a:moveTo>
                      <a:pt x="2024" y="1"/>
                    </a:moveTo>
                    <a:cubicBezTo>
                      <a:pt x="948" y="1"/>
                      <a:pt x="1" y="1598"/>
                      <a:pt x="1" y="1598"/>
                    </a:cubicBezTo>
                    <a:cubicBezTo>
                      <a:pt x="1" y="1598"/>
                      <a:pt x="1261" y="2293"/>
                      <a:pt x="2023" y="2293"/>
                    </a:cubicBezTo>
                    <a:cubicBezTo>
                      <a:pt x="2109" y="2293"/>
                      <a:pt x="2189" y="2284"/>
                      <a:pt x="2260" y="2265"/>
                    </a:cubicBezTo>
                    <a:cubicBezTo>
                      <a:pt x="2957" y="2070"/>
                      <a:pt x="4234" y="1440"/>
                      <a:pt x="4234" y="1440"/>
                    </a:cubicBezTo>
                    <a:cubicBezTo>
                      <a:pt x="4234" y="1440"/>
                      <a:pt x="3147" y="35"/>
                      <a:pt x="2056" y="1"/>
                    </a:cubicBezTo>
                    <a:cubicBezTo>
                      <a:pt x="2046" y="1"/>
                      <a:pt x="2035" y="1"/>
                      <a:pt x="20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>
                <a:off x="3953847" y="3155336"/>
                <a:ext cx="112794" cy="9044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2812" extrusionOk="0">
                    <a:moveTo>
                      <a:pt x="2153" y="0"/>
                    </a:moveTo>
                    <a:cubicBezTo>
                      <a:pt x="1711" y="0"/>
                      <a:pt x="1246" y="73"/>
                      <a:pt x="900" y="310"/>
                    </a:cubicBezTo>
                    <a:cubicBezTo>
                      <a:pt x="1" y="927"/>
                      <a:pt x="182" y="2812"/>
                      <a:pt x="182" y="2812"/>
                    </a:cubicBezTo>
                    <a:cubicBezTo>
                      <a:pt x="182" y="2812"/>
                      <a:pt x="1951" y="2586"/>
                      <a:pt x="2399" y="2017"/>
                    </a:cubicBezTo>
                    <a:cubicBezTo>
                      <a:pt x="2847" y="1448"/>
                      <a:pt x="3506" y="187"/>
                      <a:pt x="3506" y="187"/>
                    </a:cubicBezTo>
                    <a:cubicBezTo>
                      <a:pt x="3506" y="187"/>
                      <a:pt x="2860" y="0"/>
                      <a:pt x="21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>
                <a:off x="3977357" y="2983238"/>
                <a:ext cx="87000" cy="136433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4242" extrusionOk="0">
                    <a:moveTo>
                      <a:pt x="1672" y="1"/>
                    </a:moveTo>
                    <a:cubicBezTo>
                      <a:pt x="1672" y="1"/>
                      <a:pt x="1" y="1049"/>
                      <a:pt x="115" y="2137"/>
                    </a:cubicBezTo>
                    <a:cubicBezTo>
                      <a:pt x="229" y="3224"/>
                      <a:pt x="1811" y="4242"/>
                      <a:pt x="1811" y="4242"/>
                    </a:cubicBezTo>
                    <a:cubicBezTo>
                      <a:pt x="1811" y="4242"/>
                      <a:pt x="2390" y="2933"/>
                      <a:pt x="2548" y="2226"/>
                    </a:cubicBezTo>
                    <a:cubicBezTo>
                      <a:pt x="2705" y="1518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>
                <a:off x="3872735" y="3061873"/>
                <a:ext cx="85198" cy="10196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317" extrusionOk="0">
                    <a:moveTo>
                      <a:pt x="1505" y="0"/>
                    </a:moveTo>
                    <a:cubicBezTo>
                      <a:pt x="1007" y="0"/>
                      <a:pt x="500" y="112"/>
                      <a:pt x="34" y="259"/>
                    </a:cubicBezTo>
                    <a:cubicBezTo>
                      <a:pt x="1" y="269"/>
                      <a:pt x="12" y="317"/>
                      <a:pt x="42" y="317"/>
                    </a:cubicBezTo>
                    <a:cubicBezTo>
                      <a:pt x="44" y="317"/>
                      <a:pt x="46" y="316"/>
                      <a:pt x="48" y="316"/>
                    </a:cubicBezTo>
                    <a:cubicBezTo>
                      <a:pt x="544" y="218"/>
                      <a:pt x="1056" y="124"/>
                      <a:pt x="1564" y="124"/>
                    </a:cubicBezTo>
                    <a:cubicBezTo>
                      <a:pt x="1913" y="124"/>
                      <a:pt x="2260" y="169"/>
                      <a:pt x="2597" y="287"/>
                    </a:cubicBezTo>
                    <a:cubicBezTo>
                      <a:pt x="2601" y="288"/>
                      <a:pt x="2604" y="289"/>
                      <a:pt x="2608" y="289"/>
                    </a:cubicBezTo>
                    <a:cubicBezTo>
                      <a:pt x="2635" y="289"/>
                      <a:pt x="2649" y="246"/>
                      <a:pt x="2620" y="233"/>
                    </a:cubicBezTo>
                    <a:cubicBezTo>
                      <a:pt x="2268" y="66"/>
                      <a:pt x="1889" y="0"/>
                      <a:pt x="1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>
                <a:off x="4003022" y="3025370"/>
                <a:ext cx="29879" cy="9266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881" extrusionOk="0">
                    <a:moveTo>
                      <a:pt x="410" y="1"/>
                    </a:moveTo>
                    <a:cubicBezTo>
                      <a:pt x="400" y="1"/>
                      <a:pt x="389" y="6"/>
                      <a:pt x="384" y="18"/>
                    </a:cubicBezTo>
                    <a:cubicBezTo>
                      <a:pt x="1" y="960"/>
                      <a:pt x="278" y="2071"/>
                      <a:pt x="866" y="2868"/>
                    </a:cubicBezTo>
                    <a:cubicBezTo>
                      <a:pt x="872" y="2877"/>
                      <a:pt x="880" y="2880"/>
                      <a:pt x="888" y="2880"/>
                    </a:cubicBezTo>
                    <a:cubicBezTo>
                      <a:pt x="908" y="2880"/>
                      <a:pt x="929" y="2857"/>
                      <a:pt x="915" y="2836"/>
                    </a:cubicBezTo>
                    <a:cubicBezTo>
                      <a:pt x="422" y="2005"/>
                      <a:pt x="155" y="985"/>
                      <a:pt x="440" y="38"/>
                    </a:cubicBezTo>
                    <a:cubicBezTo>
                      <a:pt x="447" y="16"/>
                      <a:pt x="42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>
                <a:off x="3990383" y="3158970"/>
                <a:ext cx="76611" cy="51074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588" extrusionOk="0">
                    <a:moveTo>
                      <a:pt x="2338" y="0"/>
                    </a:moveTo>
                    <a:cubicBezTo>
                      <a:pt x="2335" y="0"/>
                      <a:pt x="2332" y="1"/>
                      <a:pt x="2329" y="2"/>
                    </a:cubicBezTo>
                    <a:cubicBezTo>
                      <a:pt x="1458" y="315"/>
                      <a:pt x="565" y="770"/>
                      <a:pt x="16" y="1542"/>
                    </a:cubicBezTo>
                    <a:cubicBezTo>
                      <a:pt x="0" y="1564"/>
                      <a:pt x="21" y="1587"/>
                      <a:pt x="42" y="1587"/>
                    </a:cubicBezTo>
                    <a:cubicBezTo>
                      <a:pt x="50" y="1587"/>
                      <a:pt x="58" y="1584"/>
                      <a:pt x="64" y="1577"/>
                    </a:cubicBezTo>
                    <a:cubicBezTo>
                      <a:pt x="212" y="1401"/>
                      <a:pt x="381" y="1245"/>
                      <a:pt x="560" y="1102"/>
                    </a:cubicBezTo>
                    <a:cubicBezTo>
                      <a:pt x="1104" y="670"/>
                      <a:pt x="1723" y="352"/>
                      <a:pt x="2350" y="58"/>
                    </a:cubicBezTo>
                    <a:cubicBezTo>
                      <a:pt x="2381" y="44"/>
                      <a:pt x="2366" y="0"/>
                      <a:pt x="2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>
                <a:off x="3949344" y="3067309"/>
                <a:ext cx="164994" cy="159301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4953" extrusionOk="0">
                    <a:moveTo>
                      <a:pt x="8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54" y="253"/>
                      <a:pt x="1787" y="1292"/>
                      <a:pt x="2553" y="1847"/>
                    </a:cubicBezTo>
                    <a:cubicBezTo>
                      <a:pt x="3319" y="2402"/>
                      <a:pt x="4665" y="4908"/>
                      <a:pt x="4776" y="4947"/>
                    </a:cubicBezTo>
                    <a:cubicBezTo>
                      <a:pt x="4786" y="4951"/>
                      <a:pt x="4796" y="4952"/>
                      <a:pt x="4806" y="4952"/>
                    </a:cubicBezTo>
                    <a:cubicBezTo>
                      <a:pt x="4922" y="4952"/>
                      <a:pt x="5096" y="4766"/>
                      <a:pt x="5112" y="4671"/>
                    </a:cubicBezTo>
                    <a:cubicBezTo>
                      <a:pt x="5129" y="4567"/>
                      <a:pt x="4110" y="2875"/>
                      <a:pt x="3068" y="1911"/>
                    </a:cubicBezTo>
                    <a:cubicBezTo>
                      <a:pt x="2064" y="980"/>
                      <a:pt x="134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>
                <a:off x="3887947" y="3036884"/>
                <a:ext cx="43998" cy="11546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359" extrusionOk="0">
                    <a:moveTo>
                      <a:pt x="419" y="0"/>
                    </a:moveTo>
                    <a:cubicBezTo>
                      <a:pt x="288" y="0"/>
                      <a:pt x="158" y="16"/>
                      <a:pt x="33" y="49"/>
                    </a:cubicBezTo>
                    <a:cubicBezTo>
                      <a:pt x="0" y="57"/>
                      <a:pt x="7" y="108"/>
                      <a:pt x="40" y="108"/>
                    </a:cubicBezTo>
                    <a:cubicBezTo>
                      <a:pt x="41" y="108"/>
                      <a:pt x="41" y="108"/>
                      <a:pt x="42" y="108"/>
                    </a:cubicBezTo>
                    <a:cubicBezTo>
                      <a:pt x="86" y="106"/>
                      <a:pt x="130" y="105"/>
                      <a:pt x="174" y="105"/>
                    </a:cubicBezTo>
                    <a:cubicBezTo>
                      <a:pt x="571" y="105"/>
                      <a:pt x="959" y="184"/>
                      <a:pt x="1323" y="356"/>
                    </a:cubicBezTo>
                    <a:cubicBezTo>
                      <a:pt x="1326" y="358"/>
                      <a:pt x="1330" y="358"/>
                      <a:pt x="1334" y="358"/>
                    </a:cubicBezTo>
                    <a:cubicBezTo>
                      <a:pt x="1343" y="358"/>
                      <a:pt x="1352" y="354"/>
                      <a:pt x="1358" y="346"/>
                    </a:cubicBezTo>
                    <a:cubicBezTo>
                      <a:pt x="1368" y="333"/>
                      <a:pt x="1366" y="315"/>
                      <a:pt x="1352" y="304"/>
                    </a:cubicBezTo>
                    <a:cubicBezTo>
                      <a:pt x="1088" y="105"/>
                      <a:pt x="752" y="0"/>
                      <a:pt x="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>
                <a:off x="3995914" y="3161221"/>
                <a:ext cx="34382" cy="733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28" extrusionOk="0">
                    <a:moveTo>
                      <a:pt x="1039" y="1"/>
                    </a:moveTo>
                    <a:cubicBezTo>
                      <a:pt x="1038" y="1"/>
                      <a:pt x="1037" y="1"/>
                      <a:pt x="1036" y="1"/>
                    </a:cubicBezTo>
                    <a:cubicBezTo>
                      <a:pt x="696" y="30"/>
                      <a:pt x="362" y="84"/>
                      <a:pt x="32" y="168"/>
                    </a:cubicBezTo>
                    <a:cubicBezTo>
                      <a:pt x="1" y="175"/>
                      <a:pt x="6" y="226"/>
                      <a:pt x="39" y="227"/>
                    </a:cubicBezTo>
                    <a:cubicBezTo>
                      <a:pt x="58" y="227"/>
                      <a:pt x="76" y="227"/>
                      <a:pt x="95" y="227"/>
                    </a:cubicBezTo>
                    <a:cubicBezTo>
                      <a:pt x="419" y="227"/>
                      <a:pt x="743" y="170"/>
                      <a:pt x="1049" y="58"/>
                    </a:cubicBezTo>
                    <a:cubicBezTo>
                      <a:pt x="1061" y="54"/>
                      <a:pt x="1069" y="42"/>
                      <a:pt x="1068" y="29"/>
                    </a:cubicBezTo>
                    <a:cubicBezTo>
                      <a:pt x="1067" y="13"/>
                      <a:pt x="1055" y="1"/>
                      <a:pt x="1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3993470" y="3004786"/>
                <a:ext cx="23414" cy="2061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41" extrusionOk="0">
                    <a:moveTo>
                      <a:pt x="695" y="1"/>
                    </a:moveTo>
                    <a:cubicBezTo>
                      <a:pt x="691" y="1"/>
                      <a:pt x="686" y="2"/>
                      <a:pt x="682" y="4"/>
                    </a:cubicBezTo>
                    <a:cubicBezTo>
                      <a:pt x="412" y="140"/>
                      <a:pt x="176" y="345"/>
                      <a:pt x="6" y="595"/>
                    </a:cubicBezTo>
                    <a:cubicBezTo>
                      <a:pt x="1" y="628"/>
                      <a:pt x="8" y="641"/>
                      <a:pt x="23" y="641"/>
                    </a:cubicBezTo>
                    <a:cubicBezTo>
                      <a:pt x="68" y="641"/>
                      <a:pt x="180" y="528"/>
                      <a:pt x="223" y="496"/>
                    </a:cubicBezTo>
                    <a:lnTo>
                      <a:pt x="390" y="352"/>
                    </a:lnTo>
                    <a:cubicBezTo>
                      <a:pt x="499" y="254"/>
                      <a:pt x="610" y="159"/>
                      <a:pt x="716" y="52"/>
                    </a:cubicBezTo>
                    <a:cubicBezTo>
                      <a:pt x="725" y="43"/>
                      <a:pt x="727" y="29"/>
                      <a:pt x="722" y="18"/>
                    </a:cubicBezTo>
                    <a:cubicBezTo>
                      <a:pt x="717" y="7"/>
                      <a:pt x="706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350;p36"/>
            <p:cNvGrpSpPr/>
            <p:nvPr/>
          </p:nvGrpSpPr>
          <p:grpSpPr>
            <a:xfrm rot="2555683" flipH="1">
              <a:off x="658106" y="4225958"/>
              <a:ext cx="113839" cy="217879"/>
              <a:chOff x="4548616" y="2930331"/>
              <a:chExt cx="144989" cy="277498"/>
            </a:xfrm>
          </p:grpSpPr>
          <p:sp>
            <p:nvSpPr>
              <p:cNvPr id="351" name="Google Shape;351;p36"/>
              <p:cNvSpPr/>
              <p:nvPr/>
            </p:nvSpPr>
            <p:spPr>
              <a:xfrm>
                <a:off x="4548616" y="2930331"/>
                <a:ext cx="144989" cy="277498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8628" extrusionOk="0">
                    <a:moveTo>
                      <a:pt x="1666" y="1"/>
                    </a:moveTo>
                    <a:cubicBezTo>
                      <a:pt x="1653" y="1"/>
                      <a:pt x="1643" y="2"/>
                      <a:pt x="1634" y="5"/>
                    </a:cubicBezTo>
                    <a:cubicBezTo>
                      <a:pt x="1314" y="111"/>
                      <a:pt x="1" y="3908"/>
                      <a:pt x="1" y="4085"/>
                    </a:cubicBezTo>
                    <a:cubicBezTo>
                      <a:pt x="1" y="4263"/>
                      <a:pt x="1634" y="5505"/>
                      <a:pt x="1634" y="5753"/>
                    </a:cubicBezTo>
                    <a:cubicBezTo>
                      <a:pt x="1634" y="6002"/>
                      <a:pt x="577" y="8599"/>
                      <a:pt x="781" y="8627"/>
                    </a:cubicBezTo>
                    <a:cubicBezTo>
                      <a:pt x="783" y="8628"/>
                      <a:pt x="785" y="8628"/>
                      <a:pt x="787" y="8628"/>
                    </a:cubicBezTo>
                    <a:cubicBezTo>
                      <a:pt x="1072" y="8628"/>
                      <a:pt x="4259" y="5929"/>
                      <a:pt x="4295" y="5647"/>
                    </a:cubicBezTo>
                    <a:cubicBezTo>
                      <a:pt x="4330" y="5363"/>
                      <a:pt x="2734" y="4121"/>
                      <a:pt x="2769" y="3979"/>
                    </a:cubicBezTo>
                    <a:cubicBezTo>
                      <a:pt x="2804" y="3837"/>
                      <a:pt x="4508" y="2027"/>
                      <a:pt x="4508" y="1885"/>
                    </a:cubicBezTo>
                    <a:cubicBezTo>
                      <a:pt x="4508" y="1748"/>
                      <a:pt x="2094" y="1"/>
                      <a:pt x="16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>
                <a:off x="4557492" y="3058400"/>
                <a:ext cx="52264" cy="54483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694" extrusionOk="0">
                    <a:moveTo>
                      <a:pt x="43" y="1"/>
                    </a:moveTo>
                    <a:cubicBezTo>
                      <a:pt x="21" y="1"/>
                      <a:pt x="1" y="28"/>
                      <a:pt x="19" y="49"/>
                    </a:cubicBezTo>
                    <a:cubicBezTo>
                      <a:pt x="257" y="340"/>
                      <a:pt x="514" y="615"/>
                      <a:pt x="771" y="890"/>
                    </a:cubicBezTo>
                    <a:cubicBezTo>
                      <a:pt x="1033" y="1160"/>
                      <a:pt x="1293" y="1431"/>
                      <a:pt x="1571" y="1686"/>
                    </a:cubicBezTo>
                    <a:cubicBezTo>
                      <a:pt x="1577" y="1691"/>
                      <a:pt x="1584" y="1693"/>
                      <a:pt x="1591" y="1693"/>
                    </a:cubicBezTo>
                    <a:cubicBezTo>
                      <a:pt x="1598" y="1693"/>
                      <a:pt x="1604" y="1691"/>
                      <a:pt x="1610" y="1686"/>
                    </a:cubicBezTo>
                    <a:cubicBezTo>
                      <a:pt x="1623" y="1676"/>
                      <a:pt x="1625" y="1657"/>
                      <a:pt x="1614" y="1644"/>
                    </a:cubicBezTo>
                    <a:cubicBezTo>
                      <a:pt x="1130" y="1069"/>
                      <a:pt x="612" y="522"/>
                      <a:pt x="63" y="9"/>
                    </a:cubicBezTo>
                    <a:cubicBezTo>
                      <a:pt x="57" y="3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>
                <a:off x="4593224" y="3128545"/>
                <a:ext cx="58986" cy="55834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36" extrusionOk="0">
                    <a:moveTo>
                      <a:pt x="1802" y="1"/>
                    </a:moveTo>
                    <a:cubicBezTo>
                      <a:pt x="1795" y="1"/>
                      <a:pt x="1788" y="3"/>
                      <a:pt x="1782" y="7"/>
                    </a:cubicBezTo>
                    <a:cubicBezTo>
                      <a:pt x="1471" y="268"/>
                      <a:pt x="1175" y="545"/>
                      <a:pt x="879" y="823"/>
                    </a:cubicBezTo>
                    <a:cubicBezTo>
                      <a:pt x="587" y="1105"/>
                      <a:pt x="295" y="1387"/>
                      <a:pt x="20" y="1686"/>
                    </a:cubicBezTo>
                    <a:cubicBezTo>
                      <a:pt x="1" y="1707"/>
                      <a:pt x="21" y="1736"/>
                      <a:pt x="44" y="1736"/>
                    </a:cubicBezTo>
                    <a:cubicBezTo>
                      <a:pt x="50" y="1736"/>
                      <a:pt x="56" y="1734"/>
                      <a:pt x="62" y="1728"/>
                    </a:cubicBezTo>
                    <a:cubicBezTo>
                      <a:pt x="374" y="1468"/>
                      <a:pt x="670" y="1191"/>
                      <a:pt x="966" y="913"/>
                    </a:cubicBezTo>
                    <a:cubicBezTo>
                      <a:pt x="1257" y="631"/>
                      <a:pt x="1548" y="350"/>
                      <a:pt x="1823" y="51"/>
                    </a:cubicBezTo>
                    <a:cubicBezTo>
                      <a:pt x="1833" y="40"/>
                      <a:pt x="1834" y="23"/>
                      <a:pt x="1824" y="11"/>
                    </a:cubicBezTo>
                    <a:cubicBezTo>
                      <a:pt x="1818" y="4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>
                <a:off x="4575310" y="2941492"/>
                <a:ext cx="30297" cy="72462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253" extrusionOk="0">
                    <a:moveTo>
                      <a:pt x="908" y="0"/>
                    </a:moveTo>
                    <a:cubicBezTo>
                      <a:pt x="898" y="0"/>
                      <a:pt x="889" y="5"/>
                      <a:pt x="883" y="14"/>
                    </a:cubicBezTo>
                    <a:cubicBezTo>
                      <a:pt x="469" y="693"/>
                      <a:pt x="245" y="1461"/>
                      <a:pt x="8" y="2214"/>
                    </a:cubicBezTo>
                    <a:cubicBezTo>
                      <a:pt x="1" y="2236"/>
                      <a:pt x="20" y="2252"/>
                      <a:pt x="38" y="2252"/>
                    </a:cubicBezTo>
                    <a:cubicBezTo>
                      <a:pt x="48" y="2252"/>
                      <a:pt x="58" y="2247"/>
                      <a:pt x="63" y="2235"/>
                    </a:cubicBezTo>
                    <a:cubicBezTo>
                      <a:pt x="146" y="2055"/>
                      <a:pt x="219" y="1871"/>
                      <a:pt x="289" y="1687"/>
                    </a:cubicBezTo>
                    <a:lnTo>
                      <a:pt x="496" y="1134"/>
                    </a:lnTo>
                    <a:cubicBezTo>
                      <a:pt x="629" y="764"/>
                      <a:pt x="774" y="400"/>
                      <a:pt x="935" y="42"/>
                    </a:cubicBezTo>
                    <a:cubicBezTo>
                      <a:pt x="942" y="28"/>
                      <a:pt x="936" y="13"/>
                      <a:pt x="924" y="5"/>
                    </a:cubicBezTo>
                    <a:cubicBezTo>
                      <a:pt x="919" y="2"/>
                      <a:pt x="913" y="0"/>
                      <a:pt x="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36"/>
            <p:cNvGrpSpPr/>
            <p:nvPr/>
          </p:nvGrpSpPr>
          <p:grpSpPr>
            <a:xfrm rot="-844037" flipH="1">
              <a:off x="446178" y="4462605"/>
              <a:ext cx="315547" cy="339832"/>
              <a:chOff x="5937634" y="3212099"/>
              <a:chExt cx="281975" cy="303637"/>
            </a:xfrm>
          </p:grpSpPr>
          <p:sp>
            <p:nvSpPr>
              <p:cNvPr id="356" name="Google Shape;356;p36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36"/>
            <p:cNvSpPr/>
            <p:nvPr/>
          </p:nvSpPr>
          <p:spPr>
            <a:xfrm rot="-2043293">
              <a:off x="297193" y="4342534"/>
              <a:ext cx="146027" cy="138633"/>
            </a:xfrm>
            <a:custGeom>
              <a:avLst/>
              <a:gdLst/>
              <a:ahLst/>
              <a:cxnLst/>
              <a:rect l="l" t="t" r="r" b="b"/>
              <a:pathLst>
                <a:path w="9933" h="9430" extrusionOk="0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37601" y="4366131"/>
            <a:ext cx="6818952" cy="4787157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3085780" cy="1185665"/>
          </a:xfrm>
          <a:custGeom>
            <a:avLst/>
            <a:gdLst/>
            <a:ahLst/>
            <a:cxnLst/>
            <a:rect l="l" t="t" r="r" b="b"/>
            <a:pathLst>
              <a:path w="42664" h="16393" extrusionOk="0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1525918" flipH="1">
            <a:off x="6475202" y="-620819"/>
            <a:ext cx="2370109" cy="1158382"/>
          </a:xfrm>
          <a:custGeom>
            <a:avLst/>
            <a:gdLst/>
            <a:ahLst/>
            <a:cxnLst/>
            <a:rect l="l" t="t" r="r" b="b"/>
            <a:pathLst>
              <a:path w="32123" h="15700" extrusionOk="0">
                <a:moveTo>
                  <a:pt x="1" y="1"/>
                </a:moveTo>
                <a:cubicBezTo>
                  <a:pt x="256" y="226"/>
                  <a:pt x="496" y="465"/>
                  <a:pt x="718" y="716"/>
                </a:cubicBezTo>
                <a:cubicBezTo>
                  <a:pt x="2564" y="2792"/>
                  <a:pt x="3551" y="5469"/>
                  <a:pt x="4897" y="7900"/>
                </a:cubicBezTo>
                <a:cubicBezTo>
                  <a:pt x="5493" y="8975"/>
                  <a:pt x="6182" y="10021"/>
                  <a:pt x="6967" y="10981"/>
                </a:cubicBezTo>
                <a:cubicBezTo>
                  <a:pt x="8532" y="12895"/>
                  <a:pt x="10473" y="14467"/>
                  <a:pt x="12797" y="15247"/>
                </a:cubicBezTo>
                <a:cubicBezTo>
                  <a:pt x="13701" y="15550"/>
                  <a:pt x="14666" y="15700"/>
                  <a:pt x="15631" y="15700"/>
                </a:cubicBezTo>
                <a:cubicBezTo>
                  <a:pt x="18392" y="15700"/>
                  <a:pt x="21150" y="14471"/>
                  <a:pt x="22462" y="12079"/>
                </a:cubicBezTo>
                <a:cubicBezTo>
                  <a:pt x="23317" y="10523"/>
                  <a:pt x="23489" y="8701"/>
                  <a:pt x="23866" y="6966"/>
                </a:cubicBezTo>
                <a:cubicBezTo>
                  <a:pt x="24245" y="5233"/>
                  <a:pt x="24943" y="3417"/>
                  <a:pt x="26447" y="2473"/>
                </a:cubicBezTo>
                <a:cubicBezTo>
                  <a:pt x="27588" y="1757"/>
                  <a:pt x="29005" y="1663"/>
                  <a:pt x="30262" y="1177"/>
                </a:cubicBezTo>
                <a:cubicBezTo>
                  <a:pt x="30958" y="908"/>
                  <a:pt x="31583" y="502"/>
                  <a:pt x="32122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521500" y="1803150"/>
            <a:ext cx="4101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608100"/>
            <a:ext cx="183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521500" y="2606900"/>
            <a:ext cx="4101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4387672" cy="1685856"/>
          </a:xfrm>
          <a:custGeom>
            <a:avLst/>
            <a:gdLst/>
            <a:ahLst/>
            <a:cxnLst/>
            <a:rect l="l" t="t" r="r" b="b"/>
            <a:pathLst>
              <a:path w="42664" h="16393" extrusionOk="0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664779" y="3390045"/>
            <a:ext cx="2479207" cy="1753457"/>
          </a:xfrm>
          <a:custGeom>
            <a:avLst/>
            <a:gdLst/>
            <a:ahLst/>
            <a:cxnLst/>
            <a:rect l="l" t="t" r="r" b="b"/>
            <a:pathLst>
              <a:path w="31479" h="22264" extrusionOk="0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rot="-1335535">
            <a:off x="-3198868" y="-3853233"/>
            <a:ext cx="8589918" cy="6030513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-891911">
            <a:off x="3710548" y="2395189"/>
            <a:ext cx="8589930" cy="6030525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1" y="0"/>
                </a:moveTo>
                <a:cubicBezTo>
                  <a:pt x="29391" y="0"/>
                  <a:pt x="28601" y="88"/>
                  <a:pt x="27830" y="267"/>
                </a:cubicBezTo>
                <a:cubicBezTo>
                  <a:pt x="25849" y="728"/>
                  <a:pt x="23986" y="1759"/>
                  <a:pt x="21953" y="1843"/>
                </a:cubicBezTo>
                <a:cubicBezTo>
                  <a:pt x="21861" y="1847"/>
                  <a:pt x="21770" y="1848"/>
                  <a:pt x="21678" y="1848"/>
                </a:cubicBezTo>
                <a:cubicBezTo>
                  <a:pt x="19691" y="1848"/>
                  <a:pt x="17792" y="990"/>
                  <a:pt x="15827" y="629"/>
                </a:cubicBezTo>
                <a:cubicBezTo>
                  <a:pt x="15152" y="505"/>
                  <a:pt x="14470" y="445"/>
                  <a:pt x="13789" y="445"/>
                </a:cubicBezTo>
                <a:cubicBezTo>
                  <a:pt x="9549" y="445"/>
                  <a:pt x="5342" y="2762"/>
                  <a:pt x="2989" y="6330"/>
                </a:cubicBezTo>
                <a:cubicBezTo>
                  <a:pt x="260" y="10471"/>
                  <a:pt x="1" y="16027"/>
                  <a:pt x="1998" y="20566"/>
                </a:cubicBezTo>
                <a:cubicBezTo>
                  <a:pt x="3996" y="25107"/>
                  <a:pt x="8092" y="28590"/>
                  <a:pt x="12783" y="30201"/>
                </a:cubicBezTo>
                <a:cubicBezTo>
                  <a:pt x="15007" y="30966"/>
                  <a:pt x="17350" y="31326"/>
                  <a:pt x="19701" y="31326"/>
                </a:cubicBezTo>
                <a:cubicBezTo>
                  <a:pt x="22309" y="31326"/>
                  <a:pt x="24925" y="30883"/>
                  <a:pt x="27400" y="30058"/>
                </a:cubicBezTo>
                <a:cubicBezTo>
                  <a:pt x="29707" y="29289"/>
                  <a:pt x="31904" y="28201"/>
                  <a:pt x="34244" y="27537"/>
                </a:cubicBezTo>
                <a:cubicBezTo>
                  <a:pt x="35447" y="27197"/>
                  <a:pt x="36715" y="26976"/>
                  <a:pt x="37965" y="26976"/>
                </a:cubicBezTo>
                <a:cubicBezTo>
                  <a:pt x="39146" y="26976"/>
                  <a:pt x="40312" y="27173"/>
                  <a:pt x="41392" y="27652"/>
                </a:cubicBezTo>
                <a:lnTo>
                  <a:pt x="44623" y="25946"/>
                </a:lnTo>
                <a:cubicBezTo>
                  <a:pt x="42654" y="25892"/>
                  <a:pt x="40990" y="24267"/>
                  <a:pt x="40341" y="22406"/>
                </a:cubicBezTo>
                <a:cubicBezTo>
                  <a:pt x="39693" y="20546"/>
                  <a:pt x="39871" y="18504"/>
                  <a:pt x="40215" y="16564"/>
                </a:cubicBezTo>
                <a:cubicBezTo>
                  <a:pt x="40557" y="14624"/>
                  <a:pt x="41058" y="12692"/>
                  <a:pt x="41031" y="10722"/>
                </a:cubicBezTo>
                <a:cubicBezTo>
                  <a:pt x="40988" y="7504"/>
                  <a:pt x="39446" y="4334"/>
                  <a:pt x="36929" y="2331"/>
                </a:cubicBezTo>
                <a:cubicBezTo>
                  <a:pt x="35030" y="821"/>
                  <a:pt x="32604" y="0"/>
                  <a:pt x="30181" y="0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104500" y="1394250"/>
            <a:ext cx="4935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493825" y="2236050"/>
            <a:ext cx="4156500" cy="15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 rot="-6394421" flipH="1">
            <a:off x="3075982" y="-4092624"/>
            <a:ext cx="7445557" cy="5227057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9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880984" y="3451898"/>
            <a:ext cx="5633465" cy="1688944"/>
          </a:xfrm>
          <a:custGeom>
            <a:avLst/>
            <a:gdLst/>
            <a:ahLst/>
            <a:cxnLst/>
            <a:rect l="l" t="t" r="r" b="b"/>
            <a:pathLst>
              <a:path w="41813" h="12536" extrusionOk="0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200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34038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34038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6087600" y="1371634"/>
            <a:ext cx="12753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6087600" y="2349906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7200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8" hasCustomPrompt="1"/>
          </p:nvPr>
        </p:nvSpPr>
        <p:spPr>
          <a:xfrm>
            <a:off x="34038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34038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3" hasCustomPrompt="1"/>
          </p:nvPr>
        </p:nvSpPr>
        <p:spPr>
          <a:xfrm>
            <a:off x="6087600" y="3032050"/>
            <a:ext cx="12753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6087600" y="4015108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6"/>
          </p:nvPr>
        </p:nvSpPr>
        <p:spPr>
          <a:xfrm>
            <a:off x="7200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7"/>
          </p:nvPr>
        </p:nvSpPr>
        <p:spPr>
          <a:xfrm>
            <a:off x="34038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8"/>
          </p:nvPr>
        </p:nvSpPr>
        <p:spPr>
          <a:xfrm>
            <a:off x="6087600" y="1884400"/>
            <a:ext cx="2336400" cy="5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9"/>
          </p:nvPr>
        </p:nvSpPr>
        <p:spPr>
          <a:xfrm>
            <a:off x="7151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0"/>
          </p:nvPr>
        </p:nvSpPr>
        <p:spPr>
          <a:xfrm>
            <a:off x="34038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1"/>
          </p:nvPr>
        </p:nvSpPr>
        <p:spPr>
          <a:xfrm>
            <a:off x="6087600" y="3544950"/>
            <a:ext cx="2336400" cy="5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Raleway ExtraBold"/>
              <a:buNone/>
              <a:defRPr sz="2000">
                <a:solidFill>
                  <a:schemeClr val="l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>
            <a:off x="517117" y="271959"/>
            <a:ext cx="663796" cy="596057"/>
            <a:chOff x="517117" y="271959"/>
            <a:chExt cx="663796" cy="596057"/>
          </a:xfrm>
        </p:grpSpPr>
        <p:grpSp>
          <p:nvGrpSpPr>
            <p:cNvPr id="83" name="Google Shape;83;p13"/>
            <p:cNvGrpSpPr/>
            <p:nvPr/>
          </p:nvGrpSpPr>
          <p:grpSpPr>
            <a:xfrm rot="-3046135">
              <a:off x="592622" y="417058"/>
              <a:ext cx="86297" cy="235902"/>
              <a:chOff x="2187550" y="-667000"/>
              <a:chExt cx="135700" cy="370950"/>
            </a:xfrm>
          </p:grpSpPr>
          <p:sp>
            <p:nvSpPr>
              <p:cNvPr id="84" name="Google Shape;84;p13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11986" extrusionOk="0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739" extrusionOk="0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45" extrusionOk="0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13"/>
            <p:cNvGrpSpPr/>
            <p:nvPr/>
          </p:nvGrpSpPr>
          <p:grpSpPr>
            <a:xfrm>
              <a:off x="715222" y="637502"/>
              <a:ext cx="245491" cy="230514"/>
              <a:chOff x="1833125" y="-1256125"/>
              <a:chExt cx="283150" cy="265875"/>
            </a:xfrm>
          </p:grpSpPr>
          <p:sp>
            <p:nvSpPr>
              <p:cNvPr id="88" name="Google Shape;88;p13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635" extrusionOk="0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747" extrusionOk="0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001" extrusionOk="0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13"/>
            <p:cNvGrpSpPr/>
            <p:nvPr/>
          </p:nvGrpSpPr>
          <p:grpSpPr>
            <a:xfrm rot="460689">
              <a:off x="742906" y="278762"/>
              <a:ext cx="117651" cy="235784"/>
              <a:chOff x="2523825" y="-685025"/>
              <a:chExt cx="214450" cy="4297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8578" h="17188" extrusionOk="0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4246" extrusionOk="0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5465" extrusionOk="0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875230" y="352240"/>
              <a:ext cx="305683" cy="264869"/>
              <a:chOff x="3360325" y="-1226900"/>
              <a:chExt cx="352575" cy="3055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01;p13"/>
            <p:cNvGrpSpPr/>
            <p:nvPr/>
          </p:nvGrpSpPr>
          <p:grpSpPr>
            <a:xfrm>
              <a:off x="517125" y="664281"/>
              <a:ext cx="136575" cy="134183"/>
              <a:chOff x="5397687" y="2595834"/>
              <a:chExt cx="157527" cy="154767"/>
            </a:xfrm>
          </p:grpSpPr>
          <p:sp>
            <p:nvSpPr>
              <p:cNvPr id="102" name="Google Shape;102;p13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 rot="5400000">
            <a:off x="-1032226" y="1359944"/>
            <a:ext cx="2948444" cy="884007"/>
          </a:xfrm>
          <a:custGeom>
            <a:avLst/>
            <a:gdLst/>
            <a:ahLst/>
            <a:cxnLst/>
            <a:rect l="l" t="t" r="r" b="b"/>
            <a:pathLst>
              <a:path w="41813" h="12536" extrusionOk="0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 rot="5400000" flipH="1">
            <a:off x="7381922" y="3169519"/>
            <a:ext cx="2852088" cy="1095872"/>
          </a:xfrm>
          <a:custGeom>
            <a:avLst/>
            <a:gdLst/>
            <a:ahLst/>
            <a:cxnLst/>
            <a:rect l="l" t="t" r="r" b="b"/>
            <a:pathLst>
              <a:path w="42664" h="16393" extrusionOk="0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subTitle" idx="1"/>
          </p:nvPr>
        </p:nvSpPr>
        <p:spPr>
          <a:xfrm>
            <a:off x="1312325" y="1625600"/>
            <a:ext cx="3259800" cy="23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438700" y="4303072"/>
            <a:ext cx="4239629" cy="1271056"/>
          </a:xfrm>
          <a:custGeom>
            <a:avLst/>
            <a:gdLst/>
            <a:ahLst/>
            <a:cxnLst/>
            <a:rect l="l" t="t" r="r" b="b"/>
            <a:pathLst>
              <a:path w="41813" h="12536" extrusionOk="0">
                <a:moveTo>
                  <a:pt x="41813" y="12536"/>
                </a:moveTo>
                <a:lnTo>
                  <a:pt x="0" y="12536"/>
                </a:lnTo>
                <a:cubicBezTo>
                  <a:pt x="126" y="11357"/>
                  <a:pt x="423" y="10191"/>
                  <a:pt x="854" y="9088"/>
                </a:cubicBezTo>
                <a:cubicBezTo>
                  <a:pt x="1863" y="6514"/>
                  <a:pt x="3879" y="4060"/>
                  <a:pt x="6617" y="3669"/>
                </a:cubicBezTo>
                <a:cubicBezTo>
                  <a:pt x="7797" y="3500"/>
                  <a:pt x="8957" y="3729"/>
                  <a:pt x="10080" y="4146"/>
                </a:cubicBezTo>
                <a:cubicBezTo>
                  <a:pt x="11689" y="4742"/>
                  <a:pt x="13492" y="4257"/>
                  <a:pt x="14595" y="2942"/>
                </a:cubicBezTo>
                <a:cubicBezTo>
                  <a:pt x="15375" y="2015"/>
                  <a:pt x="16378" y="1274"/>
                  <a:pt x="17504" y="828"/>
                </a:cubicBezTo>
                <a:cubicBezTo>
                  <a:pt x="19590" y="1"/>
                  <a:pt x="22055" y="203"/>
                  <a:pt x="23979" y="1357"/>
                </a:cubicBezTo>
                <a:cubicBezTo>
                  <a:pt x="24549" y="1700"/>
                  <a:pt x="25072" y="2119"/>
                  <a:pt x="25578" y="2564"/>
                </a:cubicBezTo>
                <a:cubicBezTo>
                  <a:pt x="27015" y="3831"/>
                  <a:pt x="28306" y="5313"/>
                  <a:pt x="30115" y="5863"/>
                </a:cubicBezTo>
                <a:cubicBezTo>
                  <a:pt x="31998" y="6435"/>
                  <a:pt x="34054" y="5860"/>
                  <a:pt x="35982" y="6246"/>
                </a:cubicBezTo>
                <a:cubicBezTo>
                  <a:pt x="38809" y="6811"/>
                  <a:pt x="40886" y="9391"/>
                  <a:pt x="41707" y="12153"/>
                </a:cubicBezTo>
                <a:cubicBezTo>
                  <a:pt x="41745" y="12280"/>
                  <a:pt x="41780" y="12407"/>
                  <a:pt x="41813" y="12536"/>
                </a:cubicBezTo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 rot="10800000" flipH="1">
            <a:off x="7042037" y="-413616"/>
            <a:ext cx="2567270" cy="1815741"/>
          </a:xfrm>
          <a:custGeom>
            <a:avLst/>
            <a:gdLst/>
            <a:ahLst/>
            <a:cxnLst/>
            <a:rect l="l" t="t" r="r" b="b"/>
            <a:pathLst>
              <a:path w="31479" h="22264" extrusionOk="0">
                <a:moveTo>
                  <a:pt x="28893" y="0"/>
                </a:moveTo>
                <a:cubicBezTo>
                  <a:pt x="28697" y="0"/>
                  <a:pt x="28500" y="7"/>
                  <a:pt x="28304" y="21"/>
                </a:cubicBezTo>
                <a:cubicBezTo>
                  <a:pt x="24588" y="285"/>
                  <a:pt x="21237" y="2790"/>
                  <a:pt x="19458" y="6063"/>
                </a:cubicBezTo>
                <a:cubicBezTo>
                  <a:pt x="18833" y="7214"/>
                  <a:pt x="18345" y="8499"/>
                  <a:pt x="17343" y="9340"/>
                </a:cubicBezTo>
                <a:cubicBezTo>
                  <a:pt x="15676" y="10738"/>
                  <a:pt x="13239" y="10447"/>
                  <a:pt x="11077" y="10688"/>
                </a:cubicBezTo>
                <a:cubicBezTo>
                  <a:pt x="9416" y="10874"/>
                  <a:pt x="7829" y="11440"/>
                  <a:pt x="6403" y="12292"/>
                </a:cubicBezTo>
                <a:cubicBezTo>
                  <a:pt x="3702" y="13903"/>
                  <a:pt x="1573" y="16536"/>
                  <a:pt x="591" y="19541"/>
                </a:cubicBezTo>
                <a:cubicBezTo>
                  <a:pt x="300" y="20429"/>
                  <a:pt x="107" y="21341"/>
                  <a:pt x="1" y="22264"/>
                </a:cubicBezTo>
                <a:lnTo>
                  <a:pt x="31478" y="22264"/>
                </a:lnTo>
                <a:lnTo>
                  <a:pt x="31478" y="391"/>
                </a:lnTo>
                <a:cubicBezTo>
                  <a:pt x="30640" y="136"/>
                  <a:pt x="29766" y="0"/>
                  <a:pt x="28893" y="0"/>
                </a:cubicBezTo>
                <a:close/>
              </a:path>
            </a:pathLst>
          </a:custGeom>
          <a:solidFill>
            <a:srgbClr val="7968AF">
              <a:alpha val="8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/>
          <p:nvPr/>
        </p:nvSpPr>
        <p:spPr>
          <a:xfrm rot="6115352">
            <a:off x="-2691592" y="-241449"/>
            <a:ext cx="3799962" cy="2667791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/>
          <p:nvPr/>
        </p:nvSpPr>
        <p:spPr>
          <a:xfrm rot="-9733263">
            <a:off x="-386358" y="-1058483"/>
            <a:ext cx="2770071" cy="1944669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-6521171">
            <a:off x="8038558" y="-94400"/>
            <a:ext cx="3041168" cy="2135013"/>
          </a:xfrm>
          <a:custGeom>
            <a:avLst/>
            <a:gdLst/>
            <a:ahLst/>
            <a:cxnLst/>
            <a:rect l="l" t="t" r="r" b="b"/>
            <a:pathLst>
              <a:path w="44623" h="31327" extrusionOk="0">
                <a:moveTo>
                  <a:pt x="30183" y="1"/>
                </a:moveTo>
                <a:cubicBezTo>
                  <a:pt x="29393" y="1"/>
                  <a:pt x="28602" y="88"/>
                  <a:pt x="27831" y="268"/>
                </a:cubicBezTo>
                <a:cubicBezTo>
                  <a:pt x="25849" y="729"/>
                  <a:pt x="23986" y="1760"/>
                  <a:pt x="21953" y="1843"/>
                </a:cubicBezTo>
                <a:cubicBezTo>
                  <a:pt x="21860" y="1847"/>
                  <a:pt x="21768" y="1848"/>
                  <a:pt x="21676" y="1848"/>
                </a:cubicBezTo>
                <a:cubicBezTo>
                  <a:pt x="19689" y="1848"/>
                  <a:pt x="17791" y="990"/>
                  <a:pt x="15828" y="630"/>
                </a:cubicBezTo>
                <a:cubicBezTo>
                  <a:pt x="15153" y="506"/>
                  <a:pt x="14470" y="446"/>
                  <a:pt x="13789" y="446"/>
                </a:cubicBezTo>
                <a:cubicBezTo>
                  <a:pt x="9549" y="446"/>
                  <a:pt x="5342" y="2763"/>
                  <a:pt x="2990" y="6331"/>
                </a:cubicBezTo>
                <a:cubicBezTo>
                  <a:pt x="260" y="10472"/>
                  <a:pt x="1" y="16027"/>
                  <a:pt x="1998" y="20567"/>
                </a:cubicBezTo>
                <a:cubicBezTo>
                  <a:pt x="3996" y="25107"/>
                  <a:pt x="8093" y="28590"/>
                  <a:pt x="12783" y="30202"/>
                </a:cubicBezTo>
                <a:cubicBezTo>
                  <a:pt x="15007" y="30967"/>
                  <a:pt x="17351" y="31327"/>
                  <a:pt x="19701" y="31327"/>
                </a:cubicBezTo>
                <a:cubicBezTo>
                  <a:pt x="22309" y="31327"/>
                  <a:pt x="24925" y="30884"/>
                  <a:pt x="27400" y="30059"/>
                </a:cubicBezTo>
                <a:cubicBezTo>
                  <a:pt x="29707" y="29290"/>
                  <a:pt x="31904" y="28201"/>
                  <a:pt x="34244" y="27538"/>
                </a:cubicBezTo>
                <a:cubicBezTo>
                  <a:pt x="35447" y="27197"/>
                  <a:pt x="36715" y="26977"/>
                  <a:pt x="37966" y="26977"/>
                </a:cubicBezTo>
                <a:cubicBezTo>
                  <a:pt x="39147" y="26977"/>
                  <a:pt x="40312" y="27174"/>
                  <a:pt x="41392" y="27652"/>
                </a:cubicBezTo>
                <a:lnTo>
                  <a:pt x="44623" y="25946"/>
                </a:lnTo>
                <a:cubicBezTo>
                  <a:pt x="42654" y="25893"/>
                  <a:pt x="40990" y="24267"/>
                  <a:pt x="40342" y="22407"/>
                </a:cubicBezTo>
                <a:cubicBezTo>
                  <a:pt x="39693" y="20547"/>
                  <a:pt x="39871" y="18504"/>
                  <a:pt x="40215" y="16565"/>
                </a:cubicBezTo>
                <a:cubicBezTo>
                  <a:pt x="40557" y="14625"/>
                  <a:pt x="41058" y="12691"/>
                  <a:pt x="41032" y="10722"/>
                </a:cubicBezTo>
                <a:cubicBezTo>
                  <a:pt x="40988" y="7505"/>
                  <a:pt x="39446" y="4335"/>
                  <a:pt x="36929" y="2332"/>
                </a:cubicBezTo>
                <a:cubicBezTo>
                  <a:pt x="35031" y="821"/>
                  <a:pt x="32605" y="1"/>
                  <a:pt x="30183" y="1"/>
                </a:cubicBezTo>
                <a:close/>
              </a:path>
            </a:pathLst>
          </a:custGeom>
          <a:solidFill>
            <a:srgbClr val="9485BA">
              <a:alpha val="2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/>
          <p:nvPr/>
        </p:nvSpPr>
        <p:spPr>
          <a:xfrm rot="10800000" flipH="1">
            <a:off x="3" y="3826645"/>
            <a:ext cx="3427199" cy="1316850"/>
          </a:xfrm>
          <a:custGeom>
            <a:avLst/>
            <a:gdLst/>
            <a:ahLst/>
            <a:cxnLst/>
            <a:rect l="l" t="t" r="r" b="b"/>
            <a:pathLst>
              <a:path w="42664" h="16393" extrusionOk="0">
                <a:moveTo>
                  <a:pt x="0" y="1"/>
                </a:moveTo>
                <a:lnTo>
                  <a:pt x="0" y="8820"/>
                </a:lnTo>
                <a:cubicBezTo>
                  <a:pt x="478" y="9615"/>
                  <a:pt x="960" y="10406"/>
                  <a:pt x="1504" y="11153"/>
                </a:cubicBezTo>
                <a:cubicBezTo>
                  <a:pt x="3080" y="13313"/>
                  <a:pt x="5235" y="15114"/>
                  <a:pt x="7780" y="15934"/>
                </a:cubicBezTo>
                <a:cubicBezTo>
                  <a:pt x="8719" y="16236"/>
                  <a:pt x="9713" y="16393"/>
                  <a:pt x="10703" y="16393"/>
                </a:cubicBezTo>
                <a:cubicBezTo>
                  <a:pt x="12396" y="16393"/>
                  <a:pt x="14078" y="15935"/>
                  <a:pt x="15459" y="14965"/>
                </a:cubicBezTo>
                <a:cubicBezTo>
                  <a:pt x="17132" y="13791"/>
                  <a:pt x="18317" y="11939"/>
                  <a:pt x="20169" y="11076"/>
                </a:cubicBezTo>
                <a:cubicBezTo>
                  <a:pt x="21079" y="10653"/>
                  <a:pt x="22041" y="10509"/>
                  <a:pt x="23029" y="10509"/>
                </a:cubicBezTo>
                <a:cubicBezTo>
                  <a:pt x="24412" y="10509"/>
                  <a:pt x="25847" y="10791"/>
                  <a:pt x="27266" y="10981"/>
                </a:cubicBezTo>
                <a:cubicBezTo>
                  <a:pt x="27732" y="11043"/>
                  <a:pt x="28195" y="11096"/>
                  <a:pt x="28655" y="11125"/>
                </a:cubicBezTo>
                <a:cubicBezTo>
                  <a:pt x="28925" y="11143"/>
                  <a:pt x="29196" y="11151"/>
                  <a:pt x="29466" y="11151"/>
                </a:cubicBezTo>
                <a:cubicBezTo>
                  <a:pt x="33532" y="11151"/>
                  <a:pt x="37571" y="9203"/>
                  <a:pt x="40069" y="5989"/>
                </a:cubicBezTo>
                <a:cubicBezTo>
                  <a:pt x="41419" y="4250"/>
                  <a:pt x="42297" y="2169"/>
                  <a:pt x="42663" y="1"/>
                </a:cubicBezTo>
                <a:close/>
              </a:path>
            </a:pathLst>
          </a:custGeom>
          <a:solidFill>
            <a:srgbClr val="9485BA">
              <a:alpha val="12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1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urce Sans Pro"/>
              <a:buNone/>
              <a:defRPr sz="3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0D23AE1-5132-AE36-647D-D373C2E6AD8A}"/>
              </a:ext>
            </a:extLst>
          </p:cNvPr>
          <p:cNvSpPr txBox="1">
            <a:spLocks/>
          </p:cNvSpPr>
          <p:nvPr userDrawn="1"/>
        </p:nvSpPr>
        <p:spPr>
          <a:xfrm>
            <a:off x="8100735" y="46984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BA174-8AC9-0E33-C1BB-A0371DEB3A0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rcRect t="504" b="504"/>
          <a:stretch/>
        </p:blipFill>
        <p:spPr>
          <a:xfrm>
            <a:off x="0" y="4626660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17D536-47A5-812E-E55F-ECF66BB59219}"/>
              </a:ext>
            </a:extLst>
          </p:cNvPr>
          <p:cNvSpPr txBox="1"/>
          <p:nvPr userDrawn="1"/>
        </p:nvSpPr>
        <p:spPr>
          <a:xfrm>
            <a:off x="6952593" y="47425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4/6/2023</a:t>
            </a:fld>
            <a:endParaRPr lang="en-US" sz="1200" b="1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91" r:id="rId5"/>
    <p:sldLayoutId id="2147483659" r:id="rId6"/>
    <p:sldLayoutId id="2147483662" r:id="rId7"/>
    <p:sldLayoutId id="2147483669" r:id="rId8"/>
    <p:sldLayoutId id="2147483670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81" r:id="rId15"/>
    <p:sldLayoutId id="214748368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brandeis.edu/~marc/misc/proceedings/lrec-2008/pdf/336_paper.pdf" TargetMode="External"/><Relationship Id="rId3" Type="http://schemas.openxmlformats.org/officeDocument/2006/relationships/hyperlink" Target="https://spacelift.io/blog/are-it-jobs-stressful" TargetMode="External"/><Relationship Id="rId7" Type="http://schemas.openxmlformats.org/officeDocument/2006/relationships/slide" Target="slide2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worldscientific.com/doi/epdf/10.1142/9789812775320_0021" TargetMode="External"/><Relationship Id="rId5" Type="http://schemas.openxmlformats.org/officeDocument/2006/relationships/hyperlink" Target="https://www.ncbi.nlm.nih.gov/pmc/articles/PMC4439723/" TargetMode="External"/><Relationship Id="rId4" Type="http://schemas.openxmlformats.org/officeDocument/2006/relationships/slide" Target="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1/19/8833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rontiersin.org/articles/10.3389/frai.2020.497864/full" TargetMode="External"/><Relationship Id="rId5" Type="http://schemas.openxmlformats.org/officeDocument/2006/relationships/hyperlink" Target="https://www.ncbi.nlm.nih.gov/pmc/articles/PMC6486188/" TargetMode="External"/><Relationship Id="rId4" Type="http://schemas.openxmlformats.org/officeDocument/2006/relationships/hyperlink" Target="https://voices.no/index.php/voices/article/view/3308/323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256941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verywellmind.com/creating-a-personalized-treatment-plan-for-mental-health-5093461" TargetMode="External"/><Relationship Id="rId5" Type="http://schemas.openxmlformats.org/officeDocument/2006/relationships/hyperlink" Target="https://www.dana-farber.org/cancer-treatment/personalized-treatment-plans/" TargetMode="External"/><Relationship Id="rId4" Type="http://schemas.openxmlformats.org/officeDocument/2006/relationships/hyperlink" Target="https://www.webmd.com/cancer/personalized-treatment-plan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>
            <a:spLocks noGrp="1"/>
          </p:cNvSpPr>
          <p:nvPr>
            <p:ph type="ctrTitle"/>
          </p:nvPr>
        </p:nvSpPr>
        <p:spPr>
          <a:xfrm>
            <a:off x="549615" y="404348"/>
            <a:ext cx="8062521" cy="8486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6600"/>
              <a:t>• Depresio •</a:t>
            </a:r>
            <a:endParaRPr lang="en-US" sz="8000">
              <a:solidFill>
                <a:schemeClr val="accent4"/>
              </a:solidFill>
            </a:endParaRPr>
          </a:p>
        </p:txBody>
      </p:sp>
      <p:sp>
        <p:nvSpPr>
          <p:cNvPr id="387" name="Google Shape;387;p43"/>
          <p:cNvSpPr txBox="1">
            <a:spLocks noGrp="1"/>
          </p:cNvSpPr>
          <p:nvPr>
            <p:ph type="subTitle" idx="1"/>
          </p:nvPr>
        </p:nvSpPr>
        <p:spPr>
          <a:xfrm>
            <a:off x="3523075" y="3401850"/>
            <a:ext cx="20991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" name="Google Shape;386;p43">
            <a:extLst>
              <a:ext uri="{FF2B5EF4-FFF2-40B4-BE49-F238E27FC236}">
                <a16:creationId xmlns:a16="http://schemas.microsoft.com/office/drawing/2014/main" id="{841A500D-04AE-313E-70C8-417634E96E25}"/>
              </a:ext>
            </a:extLst>
          </p:cNvPr>
          <p:cNvSpPr txBox="1">
            <a:spLocks/>
          </p:cNvSpPr>
          <p:nvPr/>
        </p:nvSpPr>
        <p:spPr>
          <a:xfrm>
            <a:off x="781884" y="1305225"/>
            <a:ext cx="7651362" cy="117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ExtraBold"/>
              <a:buNone/>
              <a:defRPr sz="85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urce Sans Pro"/>
              <a:buNone/>
              <a:defRPr sz="5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urce Sans Pro"/>
              <a:buNone/>
              <a:defRPr sz="5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urce Sans Pro"/>
              <a:buNone/>
              <a:defRPr sz="5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urce Sans Pro"/>
              <a:buNone/>
              <a:defRPr sz="5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urce Sans Pro"/>
              <a:buNone/>
              <a:defRPr sz="5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urce Sans Pro"/>
              <a:buNone/>
              <a:defRPr sz="5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urce Sans Pro"/>
              <a:buNone/>
              <a:defRPr sz="5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urce Sans Pro"/>
              <a:buNone/>
              <a:defRPr sz="5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lnSpc>
                <a:spcPct val="150000"/>
              </a:lnSpc>
            </a:pPr>
            <a:r>
              <a:rPr lang="en" sz="1600"/>
              <a:t>AI-Powered Virtual Stress Management Assistant for IT Professionals - A Comprehensive Solution for Achieving Work-Life Balance and Reducing Stress for IT Professionals</a:t>
            </a:r>
            <a:endParaRPr lang="en-US" sz="2400">
              <a:solidFill>
                <a:schemeClr val="accent4"/>
              </a:solidFill>
            </a:endParaRPr>
          </a:p>
        </p:txBody>
      </p:sp>
      <p:grpSp>
        <p:nvGrpSpPr>
          <p:cNvPr id="448" name="Google Shape;696;p48">
            <a:extLst>
              <a:ext uri="{FF2B5EF4-FFF2-40B4-BE49-F238E27FC236}">
                <a16:creationId xmlns:a16="http://schemas.microsoft.com/office/drawing/2014/main" id="{4DBE891F-6D5D-C100-CDD8-CDC597EB72D7}"/>
              </a:ext>
            </a:extLst>
          </p:cNvPr>
          <p:cNvGrpSpPr/>
          <p:nvPr/>
        </p:nvGrpSpPr>
        <p:grpSpPr>
          <a:xfrm>
            <a:off x="3553728" y="2571750"/>
            <a:ext cx="2036541" cy="2571750"/>
            <a:chOff x="5041625" y="4441200"/>
            <a:chExt cx="911900" cy="1151550"/>
          </a:xfrm>
        </p:grpSpPr>
        <p:sp>
          <p:nvSpPr>
            <p:cNvPr id="449" name="Google Shape;697;p48">
              <a:extLst>
                <a:ext uri="{FF2B5EF4-FFF2-40B4-BE49-F238E27FC236}">
                  <a16:creationId xmlns:a16="http://schemas.microsoft.com/office/drawing/2014/main" id="{B78FAB2C-69EC-6D41-3CB2-52C41EC9A81E}"/>
                </a:ext>
              </a:extLst>
            </p:cNvPr>
            <p:cNvSpPr/>
            <p:nvPr/>
          </p:nvSpPr>
          <p:spPr>
            <a:xfrm>
              <a:off x="5443250" y="4484900"/>
              <a:ext cx="59925" cy="92525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698;p48">
              <a:extLst>
                <a:ext uri="{FF2B5EF4-FFF2-40B4-BE49-F238E27FC236}">
                  <a16:creationId xmlns:a16="http://schemas.microsoft.com/office/drawing/2014/main" id="{049D3583-AE36-CBE9-A794-5E9345BFC287}"/>
                </a:ext>
              </a:extLst>
            </p:cNvPr>
            <p:cNvSpPr/>
            <p:nvPr/>
          </p:nvSpPr>
          <p:spPr>
            <a:xfrm>
              <a:off x="5426250" y="4502125"/>
              <a:ext cx="94175" cy="58650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699;p48">
              <a:extLst>
                <a:ext uri="{FF2B5EF4-FFF2-40B4-BE49-F238E27FC236}">
                  <a16:creationId xmlns:a16="http://schemas.microsoft.com/office/drawing/2014/main" id="{6EA7BB45-2FE3-980E-7695-84D1FFE0A628}"/>
                </a:ext>
              </a:extLst>
            </p:cNvPr>
            <p:cNvSpPr/>
            <p:nvPr/>
          </p:nvSpPr>
          <p:spPr>
            <a:xfrm>
              <a:off x="5414975" y="4587125"/>
              <a:ext cx="25825" cy="47250"/>
            </a:xfrm>
            <a:custGeom>
              <a:avLst/>
              <a:gdLst/>
              <a:ahLst/>
              <a:cxnLst/>
              <a:rect l="l" t="t" r="r" b="b"/>
              <a:pathLst>
                <a:path w="1033" h="1890" extrusionOk="0">
                  <a:moveTo>
                    <a:pt x="497" y="1"/>
                  </a:moveTo>
                  <a:cubicBezTo>
                    <a:pt x="422" y="1"/>
                    <a:pt x="24" y="107"/>
                    <a:pt x="1" y="149"/>
                  </a:cubicBezTo>
                  <a:cubicBezTo>
                    <a:pt x="1" y="149"/>
                    <a:pt x="475" y="1872"/>
                    <a:pt x="505" y="1888"/>
                  </a:cubicBezTo>
                  <a:cubicBezTo>
                    <a:pt x="507" y="1889"/>
                    <a:pt x="510" y="1890"/>
                    <a:pt x="515" y="1890"/>
                  </a:cubicBezTo>
                  <a:cubicBezTo>
                    <a:pt x="589" y="1890"/>
                    <a:pt x="992" y="1777"/>
                    <a:pt x="1012" y="1741"/>
                  </a:cubicBezTo>
                  <a:cubicBezTo>
                    <a:pt x="1032" y="1705"/>
                    <a:pt x="538" y="19"/>
                    <a:pt x="508" y="2"/>
                  </a:cubicBezTo>
                  <a:cubicBezTo>
                    <a:pt x="506" y="1"/>
                    <a:pt x="503" y="1"/>
                    <a:pt x="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700;p48">
              <a:extLst>
                <a:ext uri="{FF2B5EF4-FFF2-40B4-BE49-F238E27FC236}">
                  <a16:creationId xmlns:a16="http://schemas.microsoft.com/office/drawing/2014/main" id="{7CB43EE9-BDFD-3B5B-1996-B5389EDD304C}"/>
                </a:ext>
              </a:extLst>
            </p:cNvPr>
            <p:cNvSpPr/>
            <p:nvPr/>
          </p:nvSpPr>
          <p:spPr>
            <a:xfrm>
              <a:off x="5403800" y="4598125"/>
              <a:ext cx="48000" cy="25325"/>
            </a:xfrm>
            <a:custGeom>
              <a:avLst/>
              <a:gdLst/>
              <a:ahLst/>
              <a:cxnLst/>
              <a:rect l="l" t="t" r="r" b="b"/>
              <a:pathLst>
                <a:path w="1920" h="1013" extrusionOk="0">
                  <a:moveTo>
                    <a:pt x="1753" y="1"/>
                  </a:moveTo>
                  <a:cubicBezTo>
                    <a:pt x="1653" y="1"/>
                    <a:pt x="33" y="476"/>
                    <a:pt x="17" y="505"/>
                  </a:cubicBezTo>
                  <a:cubicBezTo>
                    <a:pt x="1" y="535"/>
                    <a:pt x="120" y="988"/>
                    <a:pt x="164" y="1012"/>
                  </a:cubicBezTo>
                  <a:cubicBezTo>
                    <a:pt x="164" y="1012"/>
                    <a:pt x="1887" y="538"/>
                    <a:pt x="1903" y="509"/>
                  </a:cubicBezTo>
                  <a:cubicBezTo>
                    <a:pt x="1920" y="479"/>
                    <a:pt x="1794" y="22"/>
                    <a:pt x="1757" y="1"/>
                  </a:cubicBezTo>
                  <a:cubicBezTo>
                    <a:pt x="1756" y="1"/>
                    <a:pt x="1755" y="1"/>
                    <a:pt x="1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701;p48">
              <a:extLst>
                <a:ext uri="{FF2B5EF4-FFF2-40B4-BE49-F238E27FC236}">
                  <a16:creationId xmlns:a16="http://schemas.microsoft.com/office/drawing/2014/main" id="{B7E1ADB4-5337-0D11-9914-1E6D35E4DD9A}"/>
                </a:ext>
              </a:extLst>
            </p:cNvPr>
            <p:cNvSpPr/>
            <p:nvPr/>
          </p:nvSpPr>
          <p:spPr>
            <a:xfrm>
              <a:off x="5076725" y="5231975"/>
              <a:ext cx="22750" cy="34375"/>
            </a:xfrm>
            <a:custGeom>
              <a:avLst/>
              <a:gdLst/>
              <a:ahLst/>
              <a:cxnLst/>
              <a:rect l="l" t="t" r="r" b="b"/>
              <a:pathLst>
                <a:path w="910" h="1375" extrusionOk="0">
                  <a:moveTo>
                    <a:pt x="862" y="0"/>
                  </a:moveTo>
                  <a:cubicBezTo>
                    <a:pt x="858" y="0"/>
                    <a:pt x="853" y="1"/>
                    <a:pt x="849" y="3"/>
                  </a:cubicBezTo>
                  <a:cubicBezTo>
                    <a:pt x="334" y="204"/>
                    <a:pt x="1" y="827"/>
                    <a:pt x="230" y="1354"/>
                  </a:cubicBezTo>
                  <a:cubicBezTo>
                    <a:pt x="235" y="1368"/>
                    <a:pt x="247" y="1374"/>
                    <a:pt x="259" y="1374"/>
                  </a:cubicBezTo>
                  <a:cubicBezTo>
                    <a:pt x="279" y="1374"/>
                    <a:pt x="298" y="1359"/>
                    <a:pt x="294" y="1336"/>
                  </a:cubicBezTo>
                  <a:cubicBezTo>
                    <a:pt x="190" y="827"/>
                    <a:pt x="461" y="340"/>
                    <a:pt x="882" y="62"/>
                  </a:cubicBezTo>
                  <a:cubicBezTo>
                    <a:pt x="909" y="43"/>
                    <a:pt x="891" y="0"/>
                    <a:pt x="8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702;p48">
              <a:extLst>
                <a:ext uri="{FF2B5EF4-FFF2-40B4-BE49-F238E27FC236}">
                  <a16:creationId xmlns:a16="http://schemas.microsoft.com/office/drawing/2014/main" id="{22B0DB24-7A76-CED9-F688-0DA82AC413C3}"/>
                </a:ext>
              </a:extLst>
            </p:cNvPr>
            <p:cNvSpPr/>
            <p:nvPr/>
          </p:nvSpPr>
          <p:spPr>
            <a:xfrm>
              <a:off x="5121425" y="4709350"/>
              <a:ext cx="619225" cy="683125"/>
            </a:xfrm>
            <a:custGeom>
              <a:avLst/>
              <a:gdLst/>
              <a:ahLst/>
              <a:cxnLst/>
              <a:rect l="l" t="t" r="r" b="b"/>
              <a:pathLst>
                <a:path w="24769" h="27325" extrusionOk="0">
                  <a:moveTo>
                    <a:pt x="9111" y="1"/>
                  </a:moveTo>
                  <a:cubicBezTo>
                    <a:pt x="7634" y="1"/>
                    <a:pt x="6055" y="2062"/>
                    <a:pt x="5890" y="2095"/>
                  </a:cubicBezTo>
                  <a:cubicBezTo>
                    <a:pt x="5887" y="2095"/>
                    <a:pt x="5884" y="2096"/>
                    <a:pt x="5880" y="2096"/>
                  </a:cubicBezTo>
                  <a:cubicBezTo>
                    <a:pt x="5703" y="2096"/>
                    <a:pt x="5447" y="1208"/>
                    <a:pt x="4577" y="1208"/>
                  </a:cubicBezTo>
                  <a:cubicBezTo>
                    <a:pt x="3690" y="1208"/>
                    <a:pt x="3406" y="2556"/>
                    <a:pt x="3018" y="2911"/>
                  </a:cubicBezTo>
                  <a:cubicBezTo>
                    <a:pt x="2628" y="3266"/>
                    <a:pt x="1704" y="2947"/>
                    <a:pt x="851" y="4650"/>
                  </a:cubicBezTo>
                  <a:cubicBezTo>
                    <a:pt x="0" y="6353"/>
                    <a:pt x="1242" y="9618"/>
                    <a:pt x="1408" y="9984"/>
                  </a:cubicBezTo>
                  <a:lnTo>
                    <a:pt x="11816" y="23847"/>
                  </a:lnTo>
                  <a:lnTo>
                    <a:pt x="18606" y="27325"/>
                  </a:lnTo>
                  <a:cubicBezTo>
                    <a:pt x="18606" y="27325"/>
                    <a:pt x="19268" y="22180"/>
                    <a:pt x="19446" y="21791"/>
                  </a:cubicBezTo>
                  <a:cubicBezTo>
                    <a:pt x="19623" y="21403"/>
                    <a:pt x="21539" y="20831"/>
                    <a:pt x="22355" y="20334"/>
                  </a:cubicBezTo>
                  <a:cubicBezTo>
                    <a:pt x="23171" y="19837"/>
                    <a:pt x="22532" y="18879"/>
                    <a:pt x="22604" y="18738"/>
                  </a:cubicBezTo>
                  <a:cubicBezTo>
                    <a:pt x="22616" y="18712"/>
                    <a:pt x="22649" y="18706"/>
                    <a:pt x="22697" y="18706"/>
                  </a:cubicBezTo>
                  <a:cubicBezTo>
                    <a:pt x="22746" y="18706"/>
                    <a:pt x="22811" y="18713"/>
                    <a:pt x="22889" y="18713"/>
                  </a:cubicBezTo>
                  <a:cubicBezTo>
                    <a:pt x="23169" y="18713"/>
                    <a:pt x="23611" y="18628"/>
                    <a:pt x="24023" y="17851"/>
                  </a:cubicBezTo>
                  <a:cubicBezTo>
                    <a:pt x="24662" y="16644"/>
                    <a:pt x="24023" y="15260"/>
                    <a:pt x="23988" y="15083"/>
                  </a:cubicBezTo>
                  <a:cubicBezTo>
                    <a:pt x="23952" y="14905"/>
                    <a:pt x="24342" y="14834"/>
                    <a:pt x="24555" y="14408"/>
                  </a:cubicBezTo>
                  <a:cubicBezTo>
                    <a:pt x="24768" y="13983"/>
                    <a:pt x="24023" y="13486"/>
                    <a:pt x="23988" y="13343"/>
                  </a:cubicBezTo>
                  <a:cubicBezTo>
                    <a:pt x="23952" y="13202"/>
                    <a:pt x="24555" y="12953"/>
                    <a:pt x="24555" y="12563"/>
                  </a:cubicBezTo>
                  <a:cubicBezTo>
                    <a:pt x="24555" y="12172"/>
                    <a:pt x="23810" y="12172"/>
                    <a:pt x="23775" y="11925"/>
                  </a:cubicBezTo>
                  <a:cubicBezTo>
                    <a:pt x="23739" y="11676"/>
                    <a:pt x="24697" y="11002"/>
                    <a:pt x="24094" y="9298"/>
                  </a:cubicBezTo>
                  <a:cubicBezTo>
                    <a:pt x="23491" y="7595"/>
                    <a:pt x="21717" y="7808"/>
                    <a:pt x="21539" y="7560"/>
                  </a:cubicBezTo>
                  <a:cubicBezTo>
                    <a:pt x="21361" y="7311"/>
                    <a:pt x="21858" y="5963"/>
                    <a:pt x="21326" y="4650"/>
                  </a:cubicBezTo>
                  <a:cubicBezTo>
                    <a:pt x="20984" y="3807"/>
                    <a:pt x="20189" y="3695"/>
                    <a:pt x="19644" y="3695"/>
                  </a:cubicBezTo>
                  <a:cubicBezTo>
                    <a:pt x="19449" y="3695"/>
                    <a:pt x="19286" y="3710"/>
                    <a:pt x="19188" y="3710"/>
                  </a:cubicBezTo>
                  <a:cubicBezTo>
                    <a:pt x="19134" y="3710"/>
                    <a:pt x="19099" y="3705"/>
                    <a:pt x="19090" y="3692"/>
                  </a:cubicBezTo>
                  <a:cubicBezTo>
                    <a:pt x="19020" y="3585"/>
                    <a:pt x="18556" y="2427"/>
                    <a:pt x="17846" y="2107"/>
                  </a:cubicBezTo>
                  <a:cubicBezTo>
                    <a:pt x="17732" y="2056"/>
                    <a:pt x="17612" y="2034"/>
                    <a:pt x="17491" y="2034"/>
                  </a:cubicBezTo>
                  <a:cubicBezTo>
                    <a:pt x="16892" y="2034"/>
                    <a:pt x="16259" y="2560"/>
                    <a:pt x="16096" y="2560"/>
                  </a:cubicBezTo>
                  <a:cubicBezTo>
                    <a:pt x="16087" y="2560"/>
                    <a:pt x="16080" y="2559"/>
                    <a:pt x="16075" y="2556"/>
                  </a:cubicBezTo>
                  <a:cubicBezTo>
                    <a:pt x="15932" y="2485"/>
                    <a:pt x="15861" y="1634"/>
                    <a:pt x="15010" y="1350"/>
                  </a:cubicBezTo>
                  <a:cubicBezTo>
                    <a:pt x="14847" y="1296"/>
                    <a:pt x="14703" y="1274"/>
                    <a:pt x="14575" y="1274"/>
                  </a:cubicBezTo>
                  <a:cubicBezTo>
                    <a:pt x="14056" y="1274"/>
                    <a:pt x="13802" y="1635"/>
                    <a:pt x="13579" y="1635"/>
                  </a:cubicBezTo>
                  <a:cubicBezTo>
                    <a:pt x="13571" y="1635"/>
                    <a:pt x="13563" y="1635"/>
                    <a:pt x="13555" y="1634"/>
                  </a:cubicBezTo>
                  <a:cubicBezTo>
                    <a:pt x="13271" y="1598"/>
                    <a:pt x="13058" y="782"/>
                    <a:pt x="12207" y="640"/>
                  </a:cubicBezTo>
                  <a:cubicBezTo>
                    <a:pt x="12168" y="634"/>
                    <a:pt x="12131" y="631"/>
                    <a:pt x="12096" y="631"/>
                  </a:cubicBezTo>
                  <a:cubicBezTo>
                    <a:pt x="11364" y="631"/>
                    <a:pt x="11454" y="1988"/>
                    <a:pt x="11284" y="1988"/>
                  </a:cubicBezTo>
                  <a:cubicBezTo>
                    <a:pt x="11106" y="1988"/>
                    <a:pt x="11000" y="391"/>
                    <a:pt x="9439" y="37"/>
                  </a:cubicBezTo>
                  <a:cubicBezTo>
                    <a:pt x="9330" y="12"/>
                    <a:pt x="9221" y="1"/>
                    <a:pt x="9111" y="1"/>
                  </a:cubicBezTo>
                  <a:close/>
                </a:path>
              </a:pathLst>
            </a:custGeom>
            <a:solidFill>
              <a:srgbClr val="554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703;p48">
              <a:extLst>
                <a:ext uri="{FF2B5EF4-FFF2-40B4-BE49-F238E27FC236}">
                  <a16:creationId xmlns:a16="http://schemas.microsoft.com/office/drawing/2014/main" id="{56F990F2-553B-A9BC-DB56-17F94B26A483}"/>
                </a:ext>
              </a:extLst>
            </p:cNvPr>
            <p:cNvSpPr/>
            <p:nvPr/>
          </p:nvSpPr>
          <p:spPr>
            <a:xfrm>
              <a:off x="5240975" y="4990000"/>
              <a:ext cx="38950" cy="46250"/>
            </a:xfrm>
            <a:custGeom>
              <a:avLst/>
              <a:gdLst/>
              <a:ahLst/>
              <a:cxnLst/>
              <a:rect l="l" t="t" r="r" b="b"/>
              <a:pathLst>
                <a:path w="1558" h="1850" extrusionOk="0">
                  <a:moveTo>
                    <a:pt x="159" y="1"/>
                  </a:moveTo>
                  <a:lnTo>
                    <a:pt x="159" y="1"/>
                  </a:lnTo>
                  <a:cubicBezTo>
                    <a:pt x="0" y="688"/>
                    <a:pt x="398" y="1258"/>
                    <a:pt x="1002" y="1621"/>
                  </a:cubicBezTo>
                  <a:cubicBezTo>
                    <a:pt x="1181" y="1710"/>
                    <a:pt x="1367" y="1786"/>
                    <a:pt x="1557" y="1849"/>
                  </a:cubicBezTo>
                  <a:cubicBezTo>
                    <a:pt x="1055" y="1297"/>
                    <a:pt x="705" y="503"/>
                    <a:pt x="159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704;p48">
              <a:extLst>
                <a:ext uri="{FF2B5EF4-FFF2-40B4-BE49-F238E27FC236}">
                  <a16:creationId xmlns:a16="http://schemas.microsoft.com/office/drawing/2014/main" id="{A03CE4D9-D013-65E7-4400-397E8A194C46}"/>
                </a:ext>
              </a:extLst>
            </p:cNvPr>
            <p:cNvSpPr/>
            <p:nvPr/>
          </p:nvSpPr>
          <p:spPr>
            <a:xfrm>
              <a:off x="5160525" y="4841200"/>
              <a:ext cx="264600" cy="175275"/>
            </a:xfrm>
            <a:custGeom>
              <a:avLst/>
              <a:gdLst/>
              <a:ahLst/>
              <a:cxnLst/>
              <a:rect l="l" t="t" r="r" b="b"/>
              <a:pathLst>
                <a:path w="10584" h="7011" extrusionOk="0">
                  <a:moveTo>
                    <a:pt x="9408" y="1"/>
                  </a:moveTo>
                  <a:cubicBezTo>
                    <a:pt x="8143" y="1"/>
                    <a:pt x="7781" y="1166"/>
                    <a:pt x="7270" y="1166"/>
                  </a:cubicBezTo>
                  <a:cubicBezTo>
                    <a:pt x="7182" y="1166"/>
                    <a:pt x="7090" y="1132"/>
                    <a:pt x="6988" y="1051"/>
                  </a:cubicBezTo>
                  <a:cubicBezTo>
                    <a:pt x="6488" y="749"/>
                    <a:pt x="5989" y="624"/>
                    <a:pt x="5492" y="624"/>
                  </a:cubicBezTo>
                  <a:cubicBezTo>
                    <a:pt x="4794" y="624"/>
                    <a:pt x="4101" y="870"/>
                    <a:pt x="3419" y="1212"/>
                  </a:cubicBezTo>
                  <a:cubicBezTo>
                    <a:pt x="2009" y="2114"/>
                    <a:pt x="1035" y="3418"/>
                    <a:pt x="1" y="4644"/>
                  </a:cubicBezTo>
                  <a:lnTo>
                    <a:pt x="324" y="4984"/>
                  </a:lnTo>
                  <a:cubicBezTo>
                    <a:pt x="691" y="4880"/>
                    <a:pt x="1070" y="4823"/>
                    <a:pt x="1447" y="4823"/>
                  </a:cubicBezTo>
                  <a:cubicBezTo>
                    <a:pt x="1989" y="4823"/>
                    <a:pt x="2526" y="4941"/>
                    <a:pt x="3013" y="5208"/>
                  </a:cubicBezTo>
                  <a:cubicBezTo>
                    <a:pt x="3118" y="5260"/>
                    <a:pt x="3215" y="5320"/>
                    <a:pt x="3306" y="5387"/>
                  </a:cubicBezTo>
                  <a:cubicBezTo>
                    <a:pt x="3852" y="5784"/>
                    <a:pt x="4201" y="6413"/>
                    <a:pt x="4703" y="6850"/>
                  </a:cubicBezTo>
                  <a:cubicBezTo>
                    <a:pt x="5098" y="6954"/>
                    <a:pt x="5514" y="7011"/>
                    <a:pt x="5940" y="7011"/>
                  </a:cubicBezTo>
                  <a:cubicBezTo>
                    <a:pt x="6285" y="7011"/>
                    <a:pt x="6636" y="6974"/>
                    <a:pt x="6988" y="6894"/>
                  </a:cubicBezTo>
                  <a:cubicBezTo>
                    <a:pt x="7334" y="6795"/>
                    <a:pt x="7650" y="6677"/>
                    <a:pt x="7942" y="6541"/>
                  </a:cubicBezTo>
                  <a:cubicBezTo>
                    <a:pt x="7814" y="4908"/>
                    <a:pt x="8768" y="2648"/>
                    <a:pt x="9992" y="1238"/>
                  </a:cubicBezTo>
                  <a:cubicBezTo>
                    <a:pt x="10559" y="677"/>
                    <a:pt x="10583" y="2"/>
                    <a:pt x="9499" y="2"/>
                  </a:cubicBezTo>
                  <a:cubicBezTo>
                    <a:pt x="9498" y="2"/>
                    <a:pt x="9497" y="2"/>
                    <a:pt x="9495" y="2"/>
                  </a:cubicBezTo>
                  <a:cubicBezTo>
                    <a:pt x="9466" y="1"/>
                    <a:pt x="9436" y="1"/>
                    <a:pt x="9408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705;p48">
              <a:extLst>
                <a:ext uri="{FF2B5EF4-FFF2-40B4-BE49-F238E27FC236}">
                  <a16:creationId xmlns:a16="http://schemas.microsoft.com/office/drawing/2014/main" id="{CEE134B2-FA93-51A8-BDC9-700117F3D1E5}"/>
                </a:ext>
              </a:extLst>
            </p:cNvPr>
            <p:cNvSpPr/>
            <p:nvPr/>
          </p:nvSpPr>
          <p:spPr>
            <a:xfrm>
              <a:off x="5170375" y="4938250"/>
              <a:ext cx="570275" cy="454225"/>
            </a:xfrm>
            <a:custGeom>
              <a:avLst/>
              <a:gdLst/>
              <a:ahLst/>
              <a:cxnLst/>
              <a:rect l="l" t="t" r="r" b="b"/>
              <a:pathLst>
                <a:path w="22811" h="18169" extrusionOk="0">
                  <a:moveTo>
                    <a:pt x="10639" y="1"/>
                  </a:moveTo>
                  <a:cubicBezTo>
                    <a:pt x="9645" y="1703"/>
                    <a:pt x="8652" y="3265"/>
                    <a:pt x="6664" y="3974"/>
                  </a:cubicBezTo>
                  <a:cubicBezTo>
                    <a:pt x="6313" y="4075"/>
                    <a:pt x="5962" y="4122"/>
                    <a:pt x="5617" y="4122"/>
                  </a:cubicBezTo>
                  <a:cubicBezTo>
                    <a:pt x="5191" y="4122"/>
                    <a:pt x="4775" y="4050"/>
                    <a:pt x="4381" y="3919"/>
                  </a:cubicBezTo>
                  <a:lnTo>
                    <a:pt x="4381" y="3919"/>
                  </a:lnTo>
                  <a:cubicBezTo>
                    <a:pt x="4381" y="3919"/>
                    <a:pt x="4381" y="3919"/>
                    <a:pt x="4381" y="3919"/>
                  </a:cubicBezTo>
                  <a:cubicBezTo>
                    <a:pt x="4191" y="3856"/>
                    <a:pt x="4005" y="3780"/>
                    <a:pt x="3826" y="3691"/>
                  </a:cubicBezTo>
                  <a:cubicBezTo>
                    <a:pt x="3222" y="3328"/>
                    <a:pt x="2824" y="2758"/>
                    <a:pt x="2983" y="2071"/>
                  </a:cubicBezTo>
                  <a:cubicBezTo>
                    <a:pt x="2892" y="1987"/>
                    <a:pt x="2795" y="1910"/>
                    <a:pt x="2691" y="1846"/>
                  </a:cubicBezTo>
                  <a:cubicBezTo>
                    <a:pt x="2203" y="1508"/>
                    <a:pt x="1666" y="1359"/>
                    <a:pt x="1124" y="1359"/>
                  </a:cubicBezTo>
                  <a:cubicBezTo>
                    <a:pt x="747" y="1359"/>
                    <a:pt x="367" y="1431"/>
                    <a:pt x="1" y="1562"/>
                  </a:cubicBezTo>
                  <a:lnTo>
                    <a:pt x="9858" y="14691"/>
                  </a:lnTo>
                  <a:lnTo>
                    <a:pt x="16648" y="18169"/>
                  </a:lnTo>
                  <a:cubicBezTo>
                    <a:pt x="16648" y="18169"/>
                    <a:pt x="17310" y="13024"/>
                    <a:pt x="17488" y="12635"/>
                  </a:cubicBezTo>
                  <a:cubicBezTo>
                    <a:pt x="17665" y="12247"/>
                    <a:pt x="19581" y="11675"/>
                    <a:pt x="20397" y="11178"/>
                  </a:cubicBezTo>
                  <a:cubicBezTo>
                    <a:pt x="21213" y="10681"/>
                    <a:pt x="20574" y="9723"/>
                    <a:pt x="20646" y="9582"/>
                  </a:cubicBezTo>
                  <a:cubicBezTo>
                    <a:pt x="20658" y="9556"/>
                    <a:pt x="20691" y="9550"/>
                    <a:pt x="20739" y="9550"/>
                  </a:cubicBezTo>
                  <a:cubicBezTo>
                    <a:pt x="20788" y="9550"/>
                    <a:pt x="20853" y="9557"/>
                    <a:pt x="20931" y="9557"/>
                  </a:cubicBezTo>
                  <a:cubicBezTo>
                    <a:pt x="21211" y="9557"/>
                    <a:pt x="21653" y="9472"/>
                    <a:pt x="22065" y="8695"/>
                  </a:cubicBezTo>
                  <a:cubicBezTo>
                    <a:pt x="22704" y="7488"/>
                    <a:pt x="22065" y="6104"/>
                    <a:pt x="22030" y="5927"/>
                  </a:cubicBezTo>
                  <a:cubicBezTo>
                    <a:pt x="21994" y="5749"/>
                    <a:pt x="22384" y="5678"/>
                    <a:pt x="22597" y="5252"/>
                  </a:cubicBezTo>
                  <a:cubicBezTo>
                    <a:pt x="22810" y="4827"/>
                    <a:pt x="22065" y="4330"/>
                    <a:pt x="22030" y="4187"/>
                  </a:cubicBezTo>
                  <a:cubicBezTo>
                    <a:pt x="21994" y="4046"/>
                    <a:pt x="22597" y="3797"/>
                    <a:pt x="22597" y="3407"/>
                  </a:cubicBezTo>
                  <a:cubicBezTo>
                    <a:pt x="22597" y="3016"/>
                    <a:pt x="21852" y="3016"/>
                    <a:pt x="21817" y="2769"/>
                  </a:cubicBezTo>
                  <a:cubicBezTo>
                    <a:pt x="21804" y="2678"/>
                    <a:pt x="21921" y="2531"/>
                    <a:pt x="22048" y="2301"/>
                  </a:cubicBezTo>
                  <a:cubicBezTo>
                    <a:pt x="21793" y="2138"/>
                    <a:pt x="21518" y="1976"/>
                    <a:pt x="21257" y="1976"/>
                  </a:cubicBezTo>
                  <a:cubicBezTo>
                    <a:pt x="21218" y="1976"/>
                    <a:pt x="21180" y="1980"/>
                    <a:pt x="21143" y="1987"/>
                  </a:cubicBezTo>
                  <a:cubicBezTo>
                    <a:pt x="20173" y="1987"/>
                    <a:pt x="19608" y="3069"/>
                    <a:pt x="20110" y="4045"/>
                  </a:cubicBezTo>
                  <a:lnTo>
                    <a:pt x="20110" y="4045"/>
                  </a:lnTo>
                  <a:cubicBezTo>
                    <a:pt x="19939" y="3754"/>
                    <a:pt x="19658" y="3554"/>
                    <a:pt x="19419" y="3554"/>
                  </a:cubicBezTo>
                  <a:cubicBezTo>
                    <a:pt x="19233" y="3554"/>
                    <a:pt x="19073" y="3676"/>
                    <a:pt x="19013" y="3974"/>
                  </a:cubicBezTo>
                  <a:cubicBezTo>
                    <a:pt x="18729" y="4684"/>
                    <a:pt x="18872" y="5536"/>
                    <a:pt x="18162" y="5820"/>
                  </a:cubicBezTo>
                  <a:cubicBezTo>
                    <a:pt x="18108" y="5847"/>
                    <a:pt x="18048" y="5859"/>
                    <a:pt x="17986" y="5859"/>
                  </a:cubicBezTo>
                  <a:cubicBezTo>
                    <a:pt x="17721" y="5859"/>
                    <a:pt x="17398" y="5651"/>
                    <a:pt x="17168" y="5536"/>
                  </a:cubicBezTo>
                  <a:cubicBezTo>
                    <a:pt x="16491" y="4408"/>
                    <a:pt x="16621" y="2384"/>
                    <a:pt x="15492" y="2384"/>
                  </a:cubicBezTo>
                  <a:cubicBezTo>
                    <a:pt x="15200" y="2384"/>
                    <a:pt x="14825" y="2519"/>
                    <a:pt x="14330" y="2839"/>
                  </a:cubicBezTo>
                  <a:cubicBezTo>
                    <a:pt x="14297" y="2850"/>
                    <a:pt x="14266" y="2855"/>
                    <a:pt x="14238" y="2855"/>
                  </a:cubicBezTo>
                  <a:cubicBezTo>
                    <a:pt x="13929" y="2855"/>
                    <a:pt x="13878" y="2256"/>
                    <a:pt x="13569" y="2256"/>
                  </a:cubicBezTo>
                  <a:cubicBezTo>
                    <a:pt x="13541" y="2256"/>
                    <a:pt x="13510" y="2261"/>
                    <a:pt x="13477" y="2272"/>
                  </a:cubicBezTo>
                  <a:cubicBezTo>
                    <a:pt x="13336" y="2413"/>
                    <a:pt x="13194" y="2697"/>
                    <a:pt x="13052" y="2981"/>
                  </a:cubicBezTo>
                  <a:cubicBezTo>
                    <a:pt x="12901" y="3182"/>
                    <a:pt x="12643" y="3277"/>
                    <a:pt x="12367" y="3277"/>
                  </a:cubicBezTo>
                  <a:cubicBezTo>
                    <a:pt x="11863" y="3277"/>
                    <a:pt x="11298" y="2963"/>
                    <a:pt x="11206" y="2413"/>
                  </a:cubicBezTo>
                  <a:cubicBezTo>
                    <a:pt x="11206" y="1562"/>
                    <a:pt x="11065" y="710"/>
                    <a:pt x="10639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706;p48">
              <a:extLst>
                <a:ext uri="{FF2B5EF4-FFF2-40B4-BE49-F238E27FC236}">
                  <a16:creationId xmlns:a16="http://schemas.microsoft.com/office/drawing/2014/main" id="{9FAC70B1-EE63-8918-B307-CCEF4CF06115}"/>
                </a:ext>
              </a:extLst>
            </p:cNvPr>
            <p:cNvSpPr/>
            <p:nvPr/>
          </p:nvSpPr>
          <p:spPr>
            <a:xfrm>
              <a:off x="5074975" y="4903800"/>
              <a:ext cx="543550" cy="688950"/>
            </a:xfrm>
            <a:custGeom>
              <a:avLst/>
              <a:gdLst/>
              <a:ahLst/>
              <a:cxnLst/>
              <a:rect l="l" t="t" r="r" b="b"/>
              <a:pathLst>
                <a:path w="21742" h="27558" extrusionOk="0">
                  <a:moveTo>
                    <a:pt x="12380" y="1"/>
                  </a:moveTo>
                  <a:cubicBezTo>
                    <a:pt x="11703" y="1"/>
                    <a:pt x="3495" y="1839"/>
                    <a:pt x="3266" y="2206"/>
                  </a:cubicBezTo>
                  <a:cubicBezTo>
                    <a:pt x="3029" y="2585"/>
                    <a:pt x="2343" y="7032"/>
                    <a:pt x="2366" y="7553"/>
                  </a:cubicBezTo>
                  <a:cubicBezTo>
                    <a:pt x="2390" y="8073"/>
                    <a:pt x="2650" y="9162"/>
                    <a:pt x="2792" y="9753"/>
                  </a:cubicBezTo>
                  <a:cubicBezTo>
                    <a:pt x="2934" y="10344"/>
                    <a:pt x="1349" y="12378"/>
                    <a:pt x="1349" y="12378"/>
                  </a:cubicBezTo>
                  <a:cubicBezTo>
                    <a:pt x="995" y="12899"/>
                    <a:pt x="1" y="13159"/>
                    <a:pt x="119" y="14413"/>
                  </a:cubicBezTo>
                  <a:cubicBezTo>
                    <a:pt x="238" y="15667"/>
                    <a:pt x="2035" y="15833"/>
                    <a:pt x="2225" y="15950"/>
                  </a:cubicBezTo>
                  <a:cubicBezTo>
                    <a:pt x="2413" y="16069"/>
                    <a:pt x="1633" y="16921"/>
                    <a:pt x="1656" y="17394"/>
                  </a:cubicBezTo>
                  <a:cubicBezTo>
                    <a:pt x="1680" y="17867"/>
                    <a:pt x="2461" y="18766"/>
                    <a:pt x="2650" y="18978"/>
                  </a:cubicBezTo>
                  <a:cubicBezTo>
                    <a:pt x="2840" y="19192"/>
                    <a:pt x="2035" y="19688"/>
                    <a:pt x="2178" y="20351"/>
                  </a:cubicBezTo>
                  <a:cubicBezTo>
                    <a:pt x="2319" y="21013"/>
                    <a:pt x="3195" y="21486"/>
                    <a:pt x="3502" y="21701"/>
                  </a:cubicBezTo>
                  <a:cubicBezTo>
                    <a:pt x="3810" y="21915"/>
                    <a:pt x="2413" y="24514"/>
                    <a:pt x="4164" y="25358"/>
                  </a:cubicBezTo>
                  <a:cubicBezTo>
                    <a:pt x="4560" y="25549"/>
                    <a:pt x="4968" y="25622"/>
                    <a:pt x="5379" y="25622"/>
                  </a:cubicBezTo>
                  <a:cubicBezTo>
                    <a:pt x="6641" y="25622"/>
                    <a:pt x="7928" y="24934"/>
                    <a:pt x="8943" y="24846"/>
                  </a:cubicBezTo>
                  <a:cubicBezTo>
                    <a:pt x="8950" y="24845"/>
                    <a:pt x="8957" y="24845"/>
                    <a:pt x="8964" y="24845"/>
                  </a:cubicBezTo>
                  <a:cubicBezTo>
                    <a:pt x="9502" y="24845"/>
                    <a:pt x="10056" y="26653"/>
                    <a:pt x="10090" y="27353"/>
                  </a:cubicBezTo>
                  <a:cubicBezTo>
                    <a:pt x="10094" y="27418"/>
                    <a:pt x="10095" y="27487"/>
                    <a:pt x="10096" y="27558"/>
                  </a:cubicBezTo>
                  <a:lnTo>
                    <a:pt x="21741" y="27558"/>
                  </a:lnTo>
                  <a:cubicBezTo>
                    <a:pt x="21401" y="26809"/>
                    <a:pt x="21051" y="26029"/>
                    <a:pt x="20961" y="25792"/>
                  </a:cubicBezTo>
                  <a:cubicBezTo>
                    <a:pt x="20771" y="25295"/>
                    <a:pt x="20464" y="19688"/>
                    <a:pt x="20464" y="19547"/>
                  </a:cubicBezTo>
                  <a:cubicBezTo>
                    <a:pt x="20464" y="19405"/>
                    <a:pt x="16135" y="15974"/>
                    <a:pt x="16016" y="15903"/>
                  </a:cubicBezTo>
                  <a:cubicBezTo>
                    <a:pt x="15898" y="15833"/>
                    <a:pt x="15165" y="13396"/>
                    <a:pt x="15331" y="13159"/>
                  </a:cubicBezTo>
                  <a:cubicBezTo>
                    <a:pt x="15360" y="13117"/>
                    <a:pt x="15418" y="13100"/>
                    <a:pt x="15498" y="13100"/>
                  </a:cubicBezTo>
                  <a:cubicBezTo>
                    <a:pt x="15857" y="13100"/>
                    <a:pt x="16674" y="13444"/>
                    <a:pt x="17489" y="13444"/>
                  </a:cubicBezTo>
                  <a:cubicBezTo>
                    <a:pt x="17510" y="13444"/>
                    <a:pt x="17532" y="13444"/>
                    <a:pt x="17554" y="13444"/>
                  </a:cubicBezTo>
                  <a:cubicBezTo>
                    <a:pt x="18572" y="13419"/>
                    <a:pt x="20321" y="10416"/>
                    <a:pt x="19920" y="8239"/>
                  </a:cubicBezTo>
                  <a:cubicBezTo>
                    <a:pt x="19577" y="6388"/>
                    <a:pt x="18158" y="5666"/>
                    <a:pt x="17406" y="5666"/>
                  </a:cubicBezTo>
                  <a:cubicBezTo>
                    <a:pt x="17274" y="5666"/>
                    <a:pt x="17163" y="5689"/>
                    <a:pt x="17081" y="5731"/>
                  </a:cubicBezTo>
                  <a:cubicBezTo>
                    <a:pt x="16537" y="6015"/>
                    <a:pt x="15349" y="9170"/>
                    <a:pt x="15221" y="9233"/>
                  </a:cubicBezTo>
                  <a:cubicBezTo>
                    <a:pt x="15018" y="9334"/>
                    <a:pt x="14630" y="9552"/>
                    <a:pt x="14461" y="9552"/>
                  </a:cubicBezTo>
                  <a:cubicBezTo>
                    <a:pt x="14440" y="9552"/>
                    <a:pt x="14421" y="9548"/>
                    <a:pt x="14408" y="9540"/>
                  </a:cubicBezTo>
                  <a:cubicBezTo>
                    <a:pt x="14289" y="9469"/>
                    <a:pt x="14005" y="8026"/>
                    <a:pt x="14029" y="7482"/>
                  </a:cubicBezTo>
                  <a:cubicBezTo>
                    <a:pt x="14053" y="6938"/>
                    <a:pt x="14668" y="1023"/>
                    <a:pt x="14384" y="834"/>
                  </a:cubicBezTo>
                  <a:cubicBezTo>
                    <a:pt x="14351" y="812"/>
                    <a:pt x="14308" y="802"/>
                    <a:pt x="14257" y="802"/>
                  </a:cubicBezTo>
                  <a:cubicBezTo>
                    <a:pt x="13966" y="802"/>
                    <a:pt x="13425" y="1110"/>
                    <a:pt x="13026" y="1110"/>
                  </a:cubicBezTo>
                  <a:cubicBezTo>
                    <a:pt x="12900" y="1110"/>
                    <a:pt x="12789" y="1080"/>
                    <a:pt x="12704" y="1000"/>
                  </a:cubicBezTo>
                  <a:cubicBezTo>
                    <a:pt x="12303" y="622"/>
                    <a:pt x="12633" y="125"/>
                    <a:pt x="12420" y="6"/>
                  </a:cubicBezTo>
                  <a:cubicBezTo>
                    <a:pt x="12414" y="3"/>
                    <a:pt x="12401" y="1"/>
                    <a:pt x="12380" y="1"/>
                  </a:cubicBezTo>
                  <a:close/>
                </a:path>
              </a:pathLst>
            </a:custGeom>
            <a:solidFill>
              <a:srgbClr val="E5A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707;p48">
              <a:extLst>
                <a:ext uri="{FF2B5EF4-FFF2-40B4-BE49-F238E27FC236}">
                  <a16:creationId xmlns:a16="http://schemas.microsoft.com/office/drawing/2014/main" id="{E500064D-20A1-E17B-2984-EF153D7BA520}"/>
                </a:ext>
              </a:extLst>
            </p:cNvPr>
            <p:cNvSpPr/>
            <p:nvPr/>
          </p:nvSpPr>
          <p:spPr>
            <a:xfrm>
              <a:off x="5077750" y="5259675"/>
              <a:ext cx="117325" cy="48450"/>
            </a:xfrm>
            <a:custGeom>
              <a:avLst/>
              <a:gdLst/>
              <a:ahLst/>
              <a:cxnLst/>
              <a:rect l="l" t="t" r="r" b="b"/>
              <a:pathLst>
                <a:path w="4693" h="1938" extrusionOk="0">
                  <a:moveTo>
                    <a:pt x="2498" y="0"/>
                  </a:moveTo>
                  <a:cubicBezTo>
                    <a:pt x="1914" y="0"/>
                    <a:pt x="1315" y="123"/>
                    <a:pt x="762" y="123"/>
                  </a:cubicBezTo>
                  <a:cubicBezTo>
                    <a:pt x="496" y="123"/>
                    <a:pt x="240" y="94"/>
                    <a:pt x="1" y="10"/>
                  </a:cubicBezTo>
                  <a:lnTo>
                    <a:pt x="1" y="10"/>
                  </a:lnTo>
                  <a:cubicBezTo>
                    <a:pt x="2" y="64"/>
                    <a:pt x="3" y="119"/>
                    <a:pt x="8" y="178"/>
                  </a:cubicBezTo>
                  <a:cubicBezTo>
                    <a:pt x="127" y="1432"/>
                    <a:pt x="1924" y="1598"/>
                    <a:pt x="2114" y="1715"/>
                  </a:cubicBezTo>
                  <a:cubicBezTo>
                    <a:pt x="2163" y="1746"/>
                    <a:pt x="2145" y="1827"/>
                    <a:pt x="2096" y="1937"/>
                  </a:cubicBezTo>
                  <a:cubicBezTo>
                    <a:pt x="2889" y="1928"/>
                    <a:pt x="3636" y="1777"/>
                    <a:pt x="4266" y="1195"/>
                  </a:cubicBezTo>
                  <a:cubicBezTo>
                    <a:pt x="4692" y="911"/>
                    <a:pt x="3982" y="344"/>
                    <a:pt x="3556" y="201"/>
                  </a:cubicBezTo>
                  <a:cubicBezTo>
                    <a:pt x="3219" y="48"/>
                    <a:pt x="2861" y="0"/>
                    <a:pt x="2498" y="0"/>
                  </a:cubicBezTo>
                  <a:close/>
                </a:path>
              </a:pathLst>
            </a:custGeom>
            <a:solidFill>
              <a:srgbClr val="DB8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708;p48">
              <a:extLst>
                <a:ext uri="{FF2B5EF4-FFF2-40B4-BE49-F238E27FC236}">
                  <a16:creationId xmlns:a16="http://schemas.microsoft.com/office/drawing/2014/main" id="{1E083174-448F-F995-1C52-4E1BDDE5EF99}"/>
                </a:ext>
              </a:extLst>
            </p:cNvPr>
            <p:cNvSpPr/>
            <p:nvPr/>
          </p:nvSpPr>
          <p:spPr>
            <a:xfrm>
              <a:off x="5286925" y="5422225"/>
              <a:ext cx="212900" cy="170525"/>
            </a:xfrm>
            <a:custGeom>
              <a:avLst/>
              <a:gdLst/>
              <a:ahLst/>
              <a:cxnLst/>
              <a:rect l="l" t="t" r="r" b="b"/>
              <a:pathLst>
                <a:path w="8516" h="6821" extrusionOk="0">
                  <a:moveTo>
                    <a:pt x="5600" y="0"/>
                  </a:moveTo>
                  <a:cubicBezTo>
                    <a:pt x="5339" y="0"/>
                    <a:pt x="5079" y="70"/>
                    <a:pt x="4842" y="229"/>
                  </a:cubicBezTo>
                  <a:cubicBezTo>
                    <a:pt x="3563" y="1252"/>
                    <a:pt x="1270" y="3287"/>
                    <a:pt x="0" y="4208"/>
                  </a:cubicBezTo>
                  <a:cubicBezTo>
                    <a:pt x="170" y="4156"/>
                    <a:pt x="326" y="4120"/>
                    <a:pt x="465" y="4109"/>
                  </a:cubicBezTo>
                  <a:cubicBezTo>
                    <a:pt x="472" y="4108"/>
                    <a:pt x="479" y="4108"/>
                    <a:pt x="486" y="4108"/>
                  </a:cubicBezTo>
                  <a:cubicBezTo>
                    <a:pt x="1024" y="4108"/>
                    <a:pt x="1578" y="5916"/>
                    <a:pt x="1612" y="6616"/>
                  </a:cubicBezTo>
                  <a:cubicBezTo>
                    <a:pt x="1616" y="6681"/>
                    <a:pt x="1617" y="6750"/>
                    <a:pt x="1618" y="6821"/>
                  </a:cubicBezTo>
                  <a:lnTo>
                    <a:pt x="8515" y="6821"/>
                  </a:lnTo>
                  <a:cubicBezTo>
                    <a:pt x="8377" y="4869"/>
                    <a:pt x="8026" y="2933"/>
                    <a:pt x="7254" y="1080"/>
                  </a:cubicBezTo>
                  <a:cubicBezTo>
                    <a:pt x="6947" y="466"/>
                    <a:pt x="6272" y="0"/>
                    <a:pt x="5600" y="0"/>
                  </a:cubicBezTo>
                  <a:close/>
                </a:path>
              </a:pathLst>
            </a:custGeom>
            <a:solidFill>
              <a:srgbClr val="DB8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709;p48">
              <a:extLst>
                <a:ext uri="{FF2B5EF4-FFF2-40B4-BE49-F238E27FC236}">
                  <a16:creationId xmlns:a16="http://schemas.microsoft.com/office/drawing/2014/main" id="{41D40443-5A0A-509D-4839-B87C0E958FB2}"/>
                </a:ext>
              </a:extLst>
            </p:cNvPr>
            <p:cNvSpPr/>
            <p:nvPr/>
          </p:nvSpPr>
          <p:spPr>
            <a:xfrm>
              <a:off x="5420350" y="5045450"/>
              <a:ext cx="162675" cy="194475"/>
            </a:xfrm>
            <a:custGeom>
              <a:avLst/>
              <a:gdLst/>
              <a:ahLst/>
              <a:cxnLst/>
              <a:rect l="l" t="t" r="r" b="b"/>
              <a:pathLst>
                <a:path w="6507" h="7779" extrusionOk="0">
                  <a:moveTo>
                    <a:pt x="3591" y="0"/>
                  </a:moveTo>
                  <a:cubicBezTo>
                    <a:pt x="3459" y="0"/>
                    <a:pt x="3348" y="23"/>
                    <a:pt x="3266" y="65"/>
                  </a:cubicBezTo>
                  <a:cubicBezTo>
                    <a:pt x="2722" y="349"/>
                    <a:pt x="1534" y="3504"/>
                    <a:pt x="1406" y="3567"/>
                  </a:cubicBezTo>
                  <a:cubicBezTo>
                    <a:pt x="1203" y="3668"/>
                    <a:pt x="815" y="3886"/>
                    <a:pt x="646" y="3886"/>
                  </a:cubicBezTo>
                  <a:cubicBezTo>
                    <a:pt x="625" y="3886"/>
                    <a:pt x="606" y="3882"/>
                    <a:pt x="593" y="3874"/>
                  </a:cubicBezTo>
                  <a:cubicBezTo>
                    <a:pt x="491" y="3813"/>
                    <a:pt x="267" y="2737"/>
                    <a:pt x="222" y="2091"/>
                  </a:cubicBezTo>
                  <a:lnTo>
                    <a:pt x="222" y="2091"/>
                  </a:lnTo>
                  <a:cubicBezTo>
                    <a:pt x="1" y="3998"/>
                    <a:pt x="829" y="7162"/>
                    <a:pt x="1610" y="7441"/>
                  </a:cubicBezTo>
                  <a:cubicBezTo>
                    <a:pt x="1632" y="7436"/>
                    <a:pt x="1657" y="7434"/>
                    <a:pt x="1684" y="7434"/>
                  </a:cubicBezTo>
                  <a:cubicBezTo>
                    <a:pt x="2044" y="7434"/>
                    <a:pt x="2861" y="7778"/>
                    <a:pt x="3676" y="7778"/>
                  </a:cubicBezTo>
                  <a:cubicBezTo>
                    <a:pt x="3697" y="7778"/>
                    <a:pt x="3718" y="7778"/>
                    <a:pt x="3739" y="7778"/>
                  </a:cubicBezTo>
                  <a:cubicBezTo>
                    <a:pt x="4757" y="7753"/>
                    <a:pt x="6506" y="4750"/>
                    <a:pt x="6105" y="2573"/>
                  </a:cubicBezTo>
                  <a:cubicBezTo>
                    <a:pt x="5762" y="722"/>
                    <a:pt x="4343" y="0"/>
                    <a:pt x="3591" y="0"/>
                  </a:cubicBezTo>
                  <a:close/>
                </a:path>
              </a:pathLst>
            </a:custGeom>
            <a:solidFill>
              <a:srgbClr val="DB8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710;p48">
              <a:extLst>
                <a:ext uri="{FF2B5EF4-FFF2-40B4-BE49-F238E27FC236}">
                  <a16:creationId xmlns:a16="http://schemas.microsoft.com/office/drawing/2014/main" id="{C02FA636-514F-4F7A-564E-F67B2495E775}"/>
                </a:ext>
              </a:extLst>
            </p:cNvPr>
            <p:cNvSpPr/>
            <p:nvPr/>
          </p:nvSpPr>
          <p:spPr>
            <a:xfrm>
              <a:off x="5115775" y="5302550"/>
              <a:ext cx="102350" cy="144600"/>
            </a:xfrm>
            <a:custGeom>
              <a:avLst/>
              <a:gdLst/>
              <a:ahLst/>
              <a:cxnLst/>
              <a:rect l="l" t="t" r="r" b="b"/>
              <a:pathLst>
                <a:path w="4094" h="5784" extrusionOk="0">
                  <a:moveTo>
                    <a:pt x="593" y="0"/>
                  </a:moveTo>
                  <a:lnTo>
                    <a:pt x="593" y="0"/>
                  </a:lnTo>
                  <a:cubicBezTo>
                    <a:pt x="593" y="0"/>
                    <a:pt x="594" y="1"/>
                    <a:pt x="595" y="2"/>
                  </a:cubicBezTo>
                  <a:lnTo>
                    <a:pt x="595" y="2"/>
                  </a:lnTo>
                  <a:cubicBezTo>
                    <a:pt x="594" y="1"/>
                    <a:pt x="593" y="1"/>
                    <a:pt x="593" y="0"/>
                  </a:cubicBezTo>
                  <a:close/>
                  <a:moveTo>
                    <a:pt x="595" y="2"/>
                  </a:moveTo>
                  <a:lnTo>
                    <a:pt x="595" y="2"/>
                  </a:lnTo>
                  <a:cubicBezTo>
                    <a:pt x="776" y="125"/>
                    <a:pt x="1" y="972"/>
                    <a:pt x="24" y="1444"/>
                  </a:cubicBezTo>
                  <a:cubicBezTo>
                    <a:pt x="48" y="1917"/>
                    <a:pt x="829" y="2816"/>
                    <a:pt x="1018" y="3028"/>
                  </a:cubicBezTo>
                  <a:cubicBezTo>
                    <a:pt x="1208" y="3242"/>
                    <a:pt x="403" y="3738"/>
                    <a:pt x="546" y="4401"/>
                  </a:cubicBezTo>
                  <a:cubicBezTo>
                    <a:pt x="687" y="5063"/>
                    <a:pt x="1558" y="5544"/>
                    <a:pt x="1870" y="5751"/>
                  </a:cubicBezTo>
                  <a:cubicBezTo>
                    <a:pt x="1904" y="5773"/>
                    <a:pt x="1949" y="5784"/>
                    <a:pt x="2002" y="5784"/>
                  </a:cubicBezTo>
                  <a:cubicBezTo>
                    <a:pt x="2551" y="5784"/>
                    <a:pt x="4026" y="4658"/>
                    <a:pt x="4058" y="3525"/>
                  </a:cubicBezTo>
                  <a:cubicBezTo>
                    <a:pt x="4094" y="2300"/>
                    <a:pt x="686" y="61"/>
                    <a:pt x="595" y="2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711;p48">
              <a:extLst>
                <a:ext uri="{FF2B5EF4-FFF2-40B4-BE49-F238E27FC236}">
                  <a16:creationId xmlns:a16="http://schemas.microsoft.com/office/drawing/2014/main" id="{1D0F6964-79A0-F055-CE29-532C8EBBB16C}"/>
                </a:ext>
              </a:extLst>
            </p:cNvPr>
            <p:cNvSpPr/>
            <p:nvPr/>
          </p:nvSpPr>
          <p:spPr>
            <a:xfrm>
              <a:off x="5464875" y="5075525"/>
              <a:ext cx="82275" cy="109400"/>
            </a:xfrm>
            <a:custGeom>
              <a:avLst/>
              <a:gdLst/>
              <a:ahLst/>
              <a:cxnLst/>
              <a:rect l="l" t="t" r="r" b="b"/>
              <a:pathLst>
                <a:path w="3291" h="4376" extrusionOk="0">
                  <a:moveTo>
                    <a:pt x="2570" y="0"/>
                  </a:moveTo>
                  <a:cubicBezTo>
                    <a:pt x="2531" y="0"/>
                    <a:pt x="2490" y="5"/>
                    <a:pt x="2448" y="15"/>
                  </a:cubicBezTo>
                  <a:cubicBezTo>
                    <a:pt x="1577" y="244"/>
                    <a:pt x="786" y="1916"/>
                    <a:pt x="506" y="2723"/>
                  </a:cubicBezTo>
                  <a:cubicBezTo>
                    <a:pt x="497" y="2753"/>
                    <a:pt x="513" y="2785"/>
                    <a:pt x="543" y="2796"/>
                  </a:cubicBezTo>
                  <a:cubicBezTo>
                    <a:pt x="1616" y="3177"/>
                    <a:pt x="809" y="4195"/>
                    <a:pt x="37" y="4317"/>
                  </a:cubicBezTo>
                  <a:cubicBezTo>
                    <a:pt x="1" y="4323"/>
                    <a:pt x="9" y="4375"/>
                    <a:pt x="42" y="4375"/>
                  </a:cubicBezTo>
                  <a:cubicBezTo>
                    <a:pt x="44" y="4375"/>
                    <a:pt x="45" y="4375"/>
                    <a:pt x="46" y="4375"/>
                  </a:cubicBezTo>
                  <a:cubicBezTo>
                    <a:pt x="937" y="4266"/>
                    <a:pt x="1731" y="3157"/>
                    <a:pt x="639" y="2706"/>
                  </a:cubicBezTo>
                  <a:lnTo>
                    <a:pt x="639" y="2706"/>
                  </a:lnTo>
                  <a:cubicBezTo>
                    <a:pt x="882" y="2032"/>
                    <a:pt x="1230" y="1374"/>
                    <a:pt x="1651" y="795"/>
                  </a:cubicBezTo>
                  <a:cubicBezTo>
                    <a:pt x="1942" y="399"/>
                    <a:pt x="2269" y="102"/>
                    <a:pt x="2577" y="102"/>
                  </a:cubicBezTo>
                  <a:cubicBezTo>
                    <a:pt x="2814" y="102"/>
                    <a:pt x="3040" y="277"/>
                    <a:pt x="3230" y="719"/>
                  </a:cubicBezTo>
                  <a:cubicBezTo>
                    <a:pt x="3234" y="730"/>
                    <a:pt x="3245" y="737"/>
                    <a:pt x="3257" y="737"/>
                  </a:cubicBezTo>
                  <a:cubicBezTo>
                    <a:pt x="3261" y="737"/>
                    <a:pt x="3265" y="737"/>
                    <a:pt x="3268" y="735"/>
                  </a:cubicBezTo>
                  <a:cubicBezTo>
                    <a:pt x="3284" y="729"/>
                    <a:pt x="3291" y="712"/>
                    <a:pt x="3284" y="696"/>
                  </a:cubicBezTo>
                  <a:cubicBezTo>
                    <a:pt x="3166" y="390"/>
                    <a:pt x="2929" y="0"/>
                    <a:pt x="2570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712;p48">
              <a:extLst>
                <a:ext uri="{FF2B5EF4-FFF2-40B4-BE49-F238E27FC236}">
                  <a16:creationId xmlns:a16="http://schemas.microsoft.com/office/drawing/2014/main" id="{EC361E6A-E091-00AD-7EFC-C2228DFD097E}"/>
                </a:ext>
              </a:extLst>
            </p:cNvPr>
            <p:cNvSpPr/>
            <p:nvPr/>
          </p:nvSpPr>
          <p:spPr>
            <a:xfrm>
              <a:off x="5464825" y="5167625"/>
              <a:ext cx="69975" cy="41275"/>
            </a:xfrm>
            <a:custGeom>
              <a:avLst/>
              <a:gdLst/>
              <a:ahLst/>
              <a:cxnLst/>
              <a:rect l="l" t="t" r="r" b="b"/>
              <a:pathLst>
                <a:path w="2799" h="1651" extrusionOk="0">
                  <a:moveTo>
                    <a:pt x="2762" y="1"/>
                  </a:moveTo>
                  <a:cubicBezTo>
                    <a:pt x="2751" y="1"/>
                    <a:pt x="2740" y="6"/>
                    <a:pt x="2736" y="20"/>
                  </a:cubicBezTo>
                  <a:cubicBezTo>
                    <a:pt x="2516" y="575"/>
                    <a:pt x="2218" y="1527"/>
                    <a:pt x="1531" y="1527"/>
                  </a:cubicBezTo>
                  <a:cubicBezTo>
                    <a:pt x="1462" y="1527"/>
                    <a:pt x="1388" y="1517"/>
                    <a:pt x="1311" y="1496"/>
                  </a:cubicBezTo>
                  <a:cubicBezTo>
                    <a:pt x="935" y="1345"/>
                    <a:pt x="777" y="1018"/>
                    <a:pt x="452" y="1018"/>
                  </a:cubicBezTo>
                  <a:cubicBezTo>
                    <a:pt x="338" y="1018"/>
                    <a:pt x="202" y="1058"/>
                    <a:pt x="29" y="1162"/>
                  </a:cubicBezTo>
                  <a:cubicBezTo>
                    <a:pt x="1" y="1178"/>
                    <a:pt x="18" y="1218"/>
                    <a:pt x="45" y="1218"/>
                  </a:cubicBezTo>
                  <a:cubicBezTo>
                    <a:pt x="49" y="1218"/>
                    <a:pt x="53" y="1217"/>
                    <a:pt x="58" y="1214"/>
                  </a:cubicBezTo>
                  <a:cubicBezTo>
                    <a:pt x="176" y="1160"/>
                    <a:pt x="302" y="1109"/>
                    <a:pt x="425" y="1109"/>
                  </a:cubicBezTo>
                  <a:cubicBezTo>
                    <a:pt x="447" y="1109"/>
                    <a:pt x="468" y="1110"/>
                    <a:pt x="489" y="1114"/>
                  </a:cubicBezTo>
                  <a:cubicBezTo>
                    <a:pt x="632" y="1130"/>
                    <a:pt x="748" y="1232"/>
                    <a:pt x="862" y="1338"/>
                  </a:cubicBezTo>
                  <a:cubicBezTo>
                    <a:pt x="1050" y="1542"/>
                    <a:pt x="1296" y="1651"/>
                    <a:pt x="1540" y="1651"/>
                  </a:cubicBezTo>
                  <a:cubicBezTo>
                    <a:pt x="1776" y="1651"/>
                    <a:pt x="2010" y="1549"/>
                    <a:pt x="2188" y="1336"/>
                  </a:cubicBezTo>
                  <a:cubicBezTo>
                    <a:pt x="2508" y="969"/>
                    <a:pt x="2663" y="495"/>
                    <a:pt x="2793" y="38"/>
                  </a:cubicBezTo>
                  <a:cubicBezTo>
                    <a:pt x="2799" y="16"/>
                    <a:pt x="2780" y="1"/>
                    <a:pt x="2762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713;p48">
              <a:extLst>
                <a:ext uri="{FF2B5EF4-FFF2-40B4-BE49-F238E27FC236}">
                  <a16:creationId xmlns:a16="http://schemas.microsoft.com/office/drawing/2014/main" id="{07F559C8-4177-F0F8-0F95-3E330D1308EE}"/>
                </a:ext>
              </a:extLst>
            </p:cNvPr>
            <p:cNvSpPr/>
            <p:nvPr/>
          </p:nvSpPr>
          <p:spPr>
            <a:xfrm>
              <a:off x="5151200" y="5015375"/>
              <a:ext cx="170200" cy="80350"/>
            </a:xfrm>
            <a:custGeom>
              <a:avLst/>
              <a:gdLst/>
              <a:ahLst/>
              <a:cxnLst/>
              <a:rect l="l" t="t" r="r" b="b"/>
              <a:pathLst>
                <a:path w="6808" h="3214" extrusionOk="0">
                  <a:moveTo>
                    <a:pt x="896" y="0"/>
                  </a:moveTo>
                  <a:cubicBezTo>
                    <a:pt x="813" y="0"/>
                    <a:pt x="758" y="8"/>
                    <a:pt x="740" y="25"/>
                  </a:cubicBezTo>
                  <a:cubicBezTo>
                    <a:pt x="562" y="182"/>
                    <a:pt x="1" y="3049"/>
                    <a:pt x="136" y="3169"/>
                  </a:cubicBezTo>
                  <a:cubicBezTo>
                    <a:pt x="172" y="3200"/>
                    <a:pt x="244" y="3214"/>
                    <a:pt x="342" y="3214"/>
                  </a:cubicBezTo>
                  <a:cubicBezTo>
                    <a:pt x="934" y="3214"/>
                    <a:pt x="2473" y="2729"/>
                    <a:pt x="2656" y="2729"/>
                  </a:cubicBezTo>
                  <a:cubicBezTo>
                    <a:pt x="2841" y="2729"/>
                    <a:pt x="5697" y="3135"/>
                    <a:pt x="6497" y="3135"/>
                  </a:cubicBezTo>
                  <a:cubicBezTo>
                    <a:pt x="6615" y="3135"/>
                    <a:pt x="6688" y="3126"/>
                    <a:pt x="6701" y="3106"/>
                  </a:cubicBezTo>
                  <a:cubicBezTo>
                    <a:pt x="6807" y="2949"/>
                    <a:pt x="5672" y="1565"/>
                    <a:pt x="4962" y="1032"/>
                  </a:cubicBezTo>
                  <a:cubicBezTo>
                    <a:pt x="4328" y="553"/>
                    <a:pt x="1596" y="0"/>
                    <a:pt x="896" y="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714;p48">
              <a:extLst>
                <a:ext uri="{FF2B5EF4-FFF2-40B4-BE49-F238E27FC236}">
                  <a16:creationId xmlns:a16="http://schemas.microsoft.com/office/drawing/2014/main" id="{70E3BF32-2090-EEAB-C3FA-4BCA6136BC1C}"/>
                </a:ext>
              </a:extLst>
            </p:cNvPr>
            <p:cNvSpPr/>
            <p:nvPr/>
          </p:nvSpPr>
          <p:spPr>
            <a:xfrm>
              <a:off x="5178200" y="5133550"/>
              <a:ext cx="105700" cy="46375"/>
            </a:xfrm>
            <a:custGeom>
              <a:avLst/>
              <a:gdLst/>
              <a:ahLst/>
              <a:cxnLst/>
              <a:rect l="l" t="t" r="r" b="b"/>
              <a:pathLst>
                <a:path w="4228" h="1855" extrusionOk="0">
                  <a:moveTo>
                    <a:pt x="293" y="0"/>
                  </a:moveTo>
                  <a:cubicBezTo>
                    <a:pt x="277" y="0"/>
                    <a:pt x="263" y="6"/>
                    <a:pt x="248" y="17"/>
                  </a:cubicBezTo>
                  <a:cubicBezTo>
                    <a:pt x="0" y="217"/>
                    <a:pt x="200" y="1412"/>
                    <a:pt x="380" y="1601"/>
                  </a:cubicBezTo>
                  <a:cubicBezTo>
                    <a:pt x="551" y="1781"/>
                    <a:pt x="781" y="1855"/>
                    <a:pt x="1045" y="1855"/>
                  </a:cubicBezTo>
                  <a:cubicBezTo>
                    <a:pt x="2278" y="1855"/>
                    <a:pt x="4227" y="231"/>
                    <a:pt x="4080" y="173"/>
                  </a:cubicBezTo>
                  <a:cubicBezTo>
                    <a:pt x="4072" y="169"/>
                    <a:pt x="4059" y="168"/>
                    <a:pt x="4042" y="168"/>
                  </a:cubicBezTo>
                  <a:cubicBezTo>
                    <a:pt x="3674" y="168"/>
                    <a:pt x="1306" y="848"/>
                    <a:pt x="1104" y="848"/>
                  </a:cubicBezTo>
                  <a:cubicBezTo>
                    <a:pt x="1103" y="848"/>
                    <a:pt x="1102" y="848"/>
                    <a:pt x="1100" y="848"/>
                  </a:cubicBezTo>
                  <a:cubicBezTo>
                    <a:pt x="727" y="826"/>
                    <a:pt x="481" y="0"/>
                    <a:pt x="293" y="0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715;p48">
              <a:extLst>
                <a:ext uri="{FF2B5EF4-FFF2-40B4-BE49-F238E27FC236}">
                  <a16:creationId xmlns:a16="http://schemas.microsoft.com/office/drawing/2014/main" id="{21F22E3A-D398-1183-1147-2019D7B2F413}"/>
                </a:ext>
              </a:extLst>
            </p:cNvPr>
            <p:cNvSpPr/>
            <p:nvPr/>
          </p:nvSpPr>
          <p:spPr>
            <a:xfrm>
              <a:off x="5119625" y="5280700"/>
              <a:ext cx="56000" cy="18450"/>
            </a:xfrm>
            <a:custGeom>
              <a:avLst/>
              <a:gdLst/>
              <a:ahLst/>
              <a:cxnLst/>
              <a:rect l="l" t="t" r="r" b="b"/>
              <a:pathLst>
                <a:path w="2240" h="738" extrusionOk="0">
                  <a:moveTo>
                    <a:pt x="300" y="0"/>
                  </a:moveTo>
                  <a:cubicBezTo>
                    <a:pt x="211" y="0"/>
                    <a:pt x="123" y="2"/>
                    <a:pt x="37" y="6"/>
                  </a:cubicBezTo>
                  <a:cubicBezTo>
                    <a:pt x="1" y="7"/>
                    <a:pt x="1" y="62"/>
                    <a:pt x="36" y="64"/>
                  </a:cubicBezTo>
                  <a:cubicBezTo>
                    <a:pt x="782" y="129"/>
                    <a:pt x="1611" y="184"/>
                    <a:pt x="2179" y="729"/>
                  </a:cubicBezTo>
                  <a:cubicBezTo>
                    <a:pt x="2185" y="735"/>
                    <a:pt x="2192" y="737"/>
                    <a:pt x="2199" y="737"/>
                  </a:cubicBezTo>
                  <a:cubicBezTo>
                    <a:pt x="2220" y="737"/>
                    <a:pt x="2240" y="711"/>
                    <a:pt x="2223" y="689"/>
                  </a:cubicBezTo>
                  <a:cubicBezTo>
                    <a:pt x="1762" y="129"/>
                    <a:pt x="999" y="0"/>
                    <a:pt x="300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716;p48">
              <a:extLst>
                <a:ext uri="{FF2B5EF4-FFF2-40B4-BE49-F238E27FC236}">
                  <a16:creationId xmlns:a16="http://schemas.microsoft.com/office/drawing/2014/main" id="{164F1233-88F2-1A14-2A60-0B1915C7D4D2}"/>
                </a:ext>
              </a:extLst>
            </p:cNvPr>
            <p:cNvSpPr/>
            <p:nvPr/>
          </p:nvSpPr>
          <p:spPr>
            <a:xfrm>
              <a:off x="5147950" y="5379300"/>
              <a:ext cx="88075" cy="26325"/>
            </a:xfrm>
            <a:custGeom>
              <a:avLst/>
              <a:gdLst/>
              <a:ahLst/>
              <a:cxnLst/>
              <a:rect l="l" t="t" r="r" b="b"/>
              <a:pathLst>
                <a:path w="3523" h="1053" extrusionOk="0">
                  <a:moveTo>
                    <a:pt x="38" y="0"/>
                  </a:moveTo>
                  <a:cubicBezTo>
                    <a:pt x="1" y="0"/>
                    <a:pt x="1" y="59"/>
                    <a:pt x="38" y="59"/>
                  </a:cubicBezTo>
                  <a:cubicBezTo>
                    <a:pt x="1214" y="248"/>
                    <a:pt x="2338" y="690"/>
                    <a:pt x="3470" y="1051"/>
                  </a:cubicBezTo>
                  <a:cubicBezTo>
                    <a:pt x="3474" y="1052"/>
                    <a:pt x="3477" y="1053"/>
                    <a:pt x="3481" y="1053"/>
                  </a:cubicBezTo>
                  <a:cubicBezTo>
                    <a:pt x="3509" y="1053"/>
                    <a:pt x="3522" y="1008"/>
                    <a:pt x="3492" y="996"/>
                  </a:cubicBezTo>
                  <a:cubicBezTo>
                    <a:pt x="2942" y="753"/>
                    <a:pt x="2375" y="558"/>
                    <a:pt x="1803" y="376"/>
                  </a:cubicBezTo>
                  <a:cubicBezTo>
                    <a:pt x="1224" y="211"/>
                    <a:pt x="647" y="2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717;p48">
              <a:extLst>
                <a:ext uri="{FF2B5EF4-FFF2-40B4-BE49-F238E27FC236}">
                  <a16:creationId xmlns:a16="http://schemas.microsoft.com/office/drawing/2014/main" id="{AFC16F43-A994-CC61-48FF-2662498E0311}"/>
                </a:ext>
              </a:extLst>
            </p:cNvPr>
            <p:cNvSpPr/>
            <p:nvPr/>
          </p:nvSpPr>
          <p:spPr>
            <a:xfrm>
              <a:off x="5362075" y="5276200"/>
              <a:ext cx="84325" cy="188750"/>
            </a:xfrm>
            <a:custGeom>
              <a:avLst/>
              <a:gdLst/>
              <a:ahLst/>
              <a:cxnLst/>
              <a:rect l="l" t="t" r="r" b="b"/>
              <a:pathLst>
                <a:path w="3373" h="7550" extrusionOk="0">
                  <a:moveTo>
                    <a:pt x="3340" y="1"/>
                  </a:moveTo>
                  <a:cubicBezTo>
                    <a:pt x="3327" y="1"/>
                    <a:pt x="3314" y="11"/>
                    <a:pt x="3311" y="25"/>
                  </a:cubicBezTo>
                  <a:cubicBezTo>
                    <a:pt x="3180" y="717"/>
                    <a:pt x="3067" y="1414"/>
                    <a:pt x="2947" y="2107"/>
                  </a:cubicBezTo>
                  <a:cubicBezTo>
                    <a:pt x="2567" y="4525"/>
                    <a:pt x="1919" y="5896"/>
                    <a:pt x="25" y="7497"/>
                  </a:cubicBezTo>
                  <a:cubicBezTo>
                    <a:pt x="1" y="7518"/>
                    <a:pt x="22" y="7550"/>
                    <a:pt x="45" y="7550"/>
                  </a:cubicBezTo>
                  <a:cubicBezTo>
                    <a:pt x="51" y="7550"/>
                    <a:pt x="57" y="7548"/>
                    <a:pt x="62" y="7544"/>
                  </a:cubicBezTo>
                  <a:cubicBezTo>
                    <a:pt x="613" y="7102"/>
                    <a:pt x="1136" y="6619"/>
                    <a:pt x="1576" y="6060"/>
                  </a:cubicBezTo>
                  <a:cubicBezTo>
                    <a:pt x="2491" y="4951"/>
                    <a:pt x="2846" y="3516"/>
                    <a:pt x="3056" y="2126"/>
                  </a:cubicBezTo>
                  <a:lnTo>
                    <a:pt x="3370" y="35"/>
                  </a:lnTo>
                  <a:cubicBezTo>
                    <a:pt x="3372" y="20"/>
                    <a:pt x="3362" y="4"/>
                    <a:pt x="3346" y="1"/>
                  </a:cubicBezTo>
                  <a:cubicBezTo>
                    <a:pt x="3344" y="1"/>
                    <a:pt x="3342" y="1"/>
                    <a:pt x="3340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718;p48">
              <a:extLst>
                <a:ext uri="{FF2B5EF4-FFF2-40B4-BE49-F238E27FC236}">
                  <a16:creationId xmlns:a16="http://schemas.microsoft.com/office/drawing/2014/main" id="{BDB793B2-B468-735E-C36F-C4ED30AF45DD}"/>
                </a:ext>
              </a:extLst>
            </p:cNvPr>
            <p:cNvSpPr/>
            <p:nvPr/>
          </p:nvSpPr>
          <p:spPr>
            <a:xfrm>
              <a:off x="5144075" y="5017400"/>
              <a:ext cx="13675" cy="75925"/>
            </a:xfrm>
            <a:custGeom>
              <a:avLst/>
              <a:gdLst/>
              <a:ahLst/>
              <a:cxnLst/>
              <a:rect l="l" t="t" r="r" b="b"/>
              <a:pathLst>
                <a:path w="547" h="3037" extrusionOk="0">
                  <a:moveTo>
                    <a:pt x="512" y="1"/>
                  </a:moveTo>
                  <a:cubicBezTo>
                    <a:pt x="500" y="1"/>
                    <a:pt x="488" y="7"/>
                    <a:pt x="484" y="21"/>
                  </a:cubicBezTo>
                  <a:cubicBezTo>
                    <a:pt x="193" y="983"/>
                    <a:pt x="0" y="2001"/>
                    <a:pt x="93" y="3010"/>
                  </a:cubicBezTo>
                  <a:cubicBezTo>
                    <a:pt x="95" y="3028"/>
                    <a:pt x="109" y="3036"/>
                    <a:pt x="123" y="3036"/>
                  </a:cubicBezTo>
                  <a:cubicBezTo>
                    <a:pt x="138" y="3036"/>
                    <a:pt x="153" y="3026"/>
                    <a:pt x="152" y="3008"/>
                  </a:cubicBezTo>
                  <a:cubicBezTo>
                    <a:pt x="155" y="2756"/>
                    <a:pt x="165" y="2507"/>
                    <a:pt x="185" y="2258"/>
                  </a:cubicBezTo>
                  <a:cubicBezTo>
                    <a:pt x="241" y="1508"/>
                    <a:pt x="392" y="773"/>
                    <a:pt x="542" y="36"/>
                  </a:cubicBezTo>
                  <a:cubicBezTo>
                    <a:pt x="546" y="14"/>
                    <a:pt x="529" y="1"/>
                    <a:pt x="512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719;p48">
              <a:extLst>
                <a:ext uri="{FF2B5EF4-FFF2-40B4-BE49-F238E27FC236}">
                  <a16:creationId xmlns:a16="http://schemas.microsoft.com/office/drawing/2014/main" id="{D25FB6E5-FCEF-AAB6-5427-7D3E97D47B46}"/>
                </a:ext>
              </a:extLst>
            </p:cNvPr>
            <p:cNvSpPr/>
            <p:nvPr/>
          </p:nvSpPr>
          <p:spPr>
            <a:xfrm>
              <a:off x="5388125" y="4871325"/>
              <a:ext cx="24150" cy="29775"/>
            </a:xfrm>
            <a:custGeom>
              <a:avLst/>
              <a:gdLst/>
              <a:ahLst/>
              <a:cxnLst/>
              <a:rect l="l" t="t" r="r" b="b"/>
              <a:pathLst>
                <a:path w="966" h="1191" extrusionOk="0">
                  <a:moveTo>
                    <a:pt x="933" y="0"/>
                  </a:moveTo>
                  <a:cubicBezTo>
                    <a:pt x="927" y="0"/>
                    <a:pt x="921" y="2"/>
                    <a:pt x="916" y="5"/>
                  </a:cubicBezTo>
                  <a:cubicBezTo>
                    <a:pt x="514" y="288"/>
                    <a:pt x="192" y="693"/>
                    <a:pt x="10" y="1150"/>
                  </a:cubicBezTo>
                  <a:cubicBezTo>
                    <a:pt x="1" y="1172"/>
                    <a:pt x="20" y="1190"/>
                    <a:pt x="39" y="1190"/>
                  </a:cubicBezTo>
                  <a:cubicBezTo>
                    <a:pt x="48" y="1190"/>
                    <a:pt x="57" y="1186"/>
                    <a:pt x="63" y="1177"/>
                  </a:cubicBezTo>
                  <a:cubicBezTo>
                    <a:pt x="323" y="771"/>
                    <a:pt x="617" y="397"/>
                    <a:pt x="954" y="50"/>
                  </a:cubicBezTo>
                  <a:cubicBezTo>
                    <a:pt x="964" y="41"/>
                    <a:pt x="966" y="25"/>
                    <a:pt x="958" y="13"/>
                  </a:cubicBezTo>
                  <a:cubicBezTo>
                    <a:pt x="952" y="5"/>
                    <a:pt x="942" y="0"/>
                    <a:pt x="933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720;p48">
              <a:extLst>
                <a:ext uri="{FF2B5EF4-FFF2-40B4-BE49-F238E27FC236}">
                  <a16:creationId xmlns:a16="http://schemas.microsoft.com/office/drawing/2014/main" id="{A87BAE4F-472B-3141-EE98-B6C45B8AACAA}"/>
                </a:ext>
              </a:extLst>
            </p:cNvPr>
            <p:cNvSpPr/>
            <p:nvPr/>
          </p:nvSpPr>
          <p:spPr>
            <a:xfrm>
              <a:off x="5437750" y="4918200"/>
              <a:ext cx="36275" cy="8950"/>
            </a:xfrm>
            <a:custGeom>
              <a:avLst/>
              <a:gdLst/>
              <a:ahLst/>
              <a:cxnLst/>
              <a:rect l="l" t="t" r="r" b="b"/>
              <a:pathLst>
                <a:path w="1451" h="358" extrusionOk="0">
                  <a:moveTo>
                    <a:pt x="497" y="1"/>
                  </a:moveTo>
                  <a:cubicBezTo>
                    <a:pt x="339" y="1"/>
                    <a:pt x="182" y="22"/>
                    <a:pt x="34" y="63"/>
                  </a:cubicBezTo>
                  <a:cubicBezTo>
                    <a:pt x="1" y="72"/>
                    <a:pt x="9" y="122"/>
                    <a:pt x="40" y="122"/>
                  </a:cubicBezTo>
                  <a:cubicBezTo>
                    <a:pt x="41" y="122"/>
                    <a:pt x="42" y="122"/>
                    <a:pt x="43" y="122"/>
                  </a:cubicBezTo>
                  <a:cubicBezTo>
                    <a:pt x="125" y="116"/>
                    <a:pt x="206" y="113"/>
                    <a:pt x="288" y="113"/>
                  </a:cubicBezTo>
                  <a:cubicBezTo>
                    <a:pt x="670" y="113"/>
                    <a:pt x="1050" y="178"/>
                    <a:pt x="1394" y="354"/>
                  </a:cubicBezTo>
                  <a:cubicBezTo>
                    <a:pt x="1399" y="356"/>
                    <a:pt x="1403" y="358"/>
                    <a:pt x="1408" y="358"/>
                  </a:cubicBezTo>
                  <a:cubicBezTo>
                    <a:pt x="1432" y="358"/>
                    <a:pt x="1450" y="323"/>
                    <a:pt x="1427" y="304"/>
                  </a:cubicBezTo>
                  <a:cubicBezTo>
                    <a:pt x="1166" y="97"/>
                    <a:pt x="831" y="1"/>
                    <a:pt x="497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721;p48">
              <a:extLst>
                <a:ext uri="{FF2B5EF4-FFF2-40B4-BE49-F238E27FC236}">
                  <a16:creationId xmlns:a16="http://schemas.microsoft.com/office/drawing/2014/main" id="{A57BDBF9-8473-0E00-3A1A-552225C8BE38}"/>
                </a:ext>
              </a:extLst>
            </p:cNvPr>
            <p:cNvSpPr/>
            <p:nvPr/>
          </p:nvSpPr>
          <p:spPr>
            <a:xfrm>
              <a:off x="5598025" y="5234525"/>
              <a:ext cx="26175" cy="20200"/>
            </a:xfrm>
            <a:custGeom>
              <a:avLst/>
              <a:gdLst/>
              <a:ahLst/>
              <a:cxnLst/>
              <a:rect l="l" t="t" r="r" b="b"/>
              <a:pathLst>
                <a:path w="1047" h="808" extrusionOk="0">
                  <a:moveTo>
                    <a:pt x="740" y="0"/>
                  </a:moveTo>
                  <a:cubicBezTo>
                    <a:pt x="326" y="0"/>
                    <a:pt x="1" y="304"/>
                    <a:pt x="32" y="780"/>
                  </a:cubicBezTo>
                  <a:cubicBezTo>
                    <a:pt x="32" y="798"/>
                    <a:pt x="48" y="808"/>
                    <a:pt x="63" y="808"/>
                  </a:cubicBezTo>
                  <a:cubicBezTo>
                    <a:pt x="76" y="808"/>
                    <a:pt x="89" y="800"/>
                    <a:pt x="92" y="785"/>
                  </a:cubicBezTo>
                  <a:cubicBezTo>
                    <a:pt x="163" y="308"/>
                    <a:pt x="435" y="96"/>
                    <a:pt x="881" y="96"/>
                  </a:cubicBezTo>
                  <a:cubicBezTo>
                    <a:pt x="921" y="96"/>
                    <a:pt x="961" y="98"/>
                    <a:pt x="1003" y="101"/>
                  </a:cubicBezTo>
                  <a:cubicBezTo>
                    <a:pt x="1004" y="101"/>
                    <a:pt x="1005" y="101"/>
                    <a:pt x="1006" y="101"/>
                  </a:cubicBezTo>
                  <a:cubicBezTo>
                    <a:pt x="1039" y="101"/>
                    <a:pt x="1046" y="51"/>
                    <a:pt x="1013" y="43"/>
                  </a:cubicBezTo>
                  <a:cubicBezTo>
                    <a:pt x="920" y="14"/>
                    <a:pt x="828" y="0"/>
                    <a:pt x="740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722;p48">
              <a:extLst>
                <a:ext uri="{FF2B5EF4-FFF2-40B4-BE49-F238E27FC236}">
                  <a16:creationId xmlns:a16="http://schemas.microsoft.com/office/drawing/2014/main" id="{BFE80F88-F8A3-EC22-902C-BAB9180466FC}"/>
                </a:ext>
              </a:extLst>
            </p:cNvPr>
            <p:cNvSpPr/>
            <p:nvPr/>
          </p:nvSpPr>
          <p:spPr>
            <a:xfrm>
              <a:off x="5180025" y="4870125"/>
              <a:ext cx="40875" cy="68825"/>
            </a:xfrm>
            <a:custGeom>
              <a:avLst/>
              <a:gdLst/>
              <a:ahLst/>
              <a:cxnLst/>
              <a:rect l="l" t="t" r="r" b="b"/>
              <a:pathLst>
                <a:path w="1635" h="2753" extrusionOk="0">
                  <a:moveTo>
                    <a:pt x="1592" y="0"/>
                  </a:moveTo>
                  <a:cubicBezTo>
                    <a:pt x="1585" y="0"/>
                    <a:pt x="1578" y="3"/>
                    <a:pt x="1572" y="9"/>
                  </a:cubicBezTo>
                  <a:cubicBezTo>
                    <a:pt x="858" y="771"/>
                    <a:pt x="215" y="1677"/>
                    <a:pt x="5" y="2719"/>
                  </a:cubicBezTo>
                  <a:cubicBezTo>
                    <a:pt x="0" y="2740"/>
                    <a:pt x="18" y="2753"/>
                    <a:pt x="35" y="2753"/>
                  </a:cubicBezTo>
                  <a:cubicBezTo>
                    <a:pt x="47" y="2753"/>
                    <a:pt x="59" y="2747"/>
                    <a:pt x="63" y="2733"/>
                  </a:cubicBezTo>
                  <a:cubicBezTo>
                    <a:pt x="137" y="2483"/>
                    <a:pt x="230" y="2240"/>
                    <a:pt x="340" y="2005"/>
                  </a:cubicBezTo>
                  <a:cubicBezTo>
                    <a:pt x="670" y="1295"/>
                    <a:pt x="1135" y="664"/>
                    <a:pt x="1617" y="48"/>
                  </a:cubicBezTo>
                  <a:cubicBezTo>
                    <a:pt x="1634" y="26"/>
                    <a:pt x="1614" y="0"/>
                    <a:pt x="1592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723;p48">
              <a:extLst>
                <a:ext uri="{FF2B5EF4-FFF2-40B4-BE49-F238E27FC236}">
                  <a16:creationId xmlns:a16="http://schemas.microsoft.com/office/drawing/2014/main" id="{373DD83F-5B27-2F02-564C-49954E5AC781}"/>
                </a:ext>
              </a:extLst>
            </p:cNvPr>
            <p:cNvSpPr/>
            <p:nvPr/>
          </p:nvSpPr>
          <p:spPr>
            <a:xfrm>
              <a:off x="5464950" y="4974125"/>
              <a:ext cx="24950" cy="12625"/>
            </a:xfrm>
            <a:custGeom>
              <a:avLst/>
              <a:gdLst/>
              <a:ahLst/>
              <a:cxnLst/>
              <a:rect l="l" t="t" r="r" b="b"/>
              <a:pathLst>
                <a:path w="998" h="505" extrusionOk="0">
                  <a:moveTo>
                    <a:pt x="508" y="0"/>
                  </a:moveTo>
                  <a:cubicBezTo>
                    <a:pt x="340" y="0"/>
                    <a:pt x="159" y="69"/>
                    <a:pt x="21" y="199"/>
                  </a:cubicBezTo>
                  <a:cubicBezTo>
                    <a:pt x="0" y="218"/>
                    <a:pt x="18" y="252"/>
                    <a:pt x="42" y="252"/>
                  </a:cubicBezTo>
                  <a:cubicBezTo>
                    <a:pt x="46" y="252"/>
                    <a:pt x="51" y="251"/>
                    <a:pt x="56" y="248"/>
                  </a:cubicBezTo>
                  <a:cubicBezTo>
                    <a:pt x="197" y="173"/>
                    <a:pt x="350" y="124"/>
                    <a:pt x="490" y="124"/>
                  </a:cubicBezTo>
                  <a:cubicBezTo>
                    <a:pt x="690" y="124"/>
                    <a:pt x="864" y="223"/>
                    <a:pt x="938" y="484"/>
                  </a:cubicBezTo>
                  <a:cubicBezTo>
                    <a:pt x="942" y="498"/>
                    <a:pt x="954" y="504"/>
                    <a:pt x="966" y="504"/>
                  </a:cubicBezTo>
                  <a:cubicBezTo>
                    <a:pt x="982" y="504"/>
                    <a:pt x="998" y="493"/>
                    <a:pt x="996" y="473"/>
                  </a:cubicBezTo>
                  <a:cubicBezTo>
                    <a:pt x="976" y="149"/>
                    <a:pt x="755" y="0"/>
                    <a:pt x="508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724;p48">
              <a:extLst>
                <a:ext uri="{FF2B5EF4-FFF2-40B4-BE49-F238E27FC236}">
                  <a16:creationId xmlns:a16="http://schemas.microsoft.com/office/drawing/2014/main" id="{E8CBF9A4-F9E7-2148-FBA7-ED52C4E26FC9}"/>
                </a:ext>
              </a:extLst>
            </p:cNvPr>
            <p:cNvSpPr/>
            <p:nvPr/>
          </p:nvSpPr>
          <p:spPr>
            <a:xfrm>
              <a:off x="5563125" y="4968025"/>
              <a:ext cx="24650" cy="13475"/>
            </a:xfrm>
            <a:custGeom>
              <a:avLst/>
              <a:gdLst/>
              <a:ahLst/>
              <a:cxnLst/>
              <a:rect l="l" t="t" r="r" b="b"/>
              <a:pathLst>
                <a:path w="986" h="539" extrusionOk="0">
                  <a:moveTo>
                    <a:pt x="403" y="0"/>
                  </a:moveTo>
                  <a:cubicBezTo>
                    <a:pt x="256" y="0"/>
                    <a:pt x="113" y="55"/>
                    <a:pt x="18" y="179"/>
                  </a:cubicBezTo>
                  <a:cubicBezTo>
                    <a:pt x="0" y="200"/>
                    <a:pt x="20" y="228"/>
                    <a:pt x="42" y="228"/>
                  </a:cubicBezTo>
                  <a:cubicBezTo>
                    <a:pt x="48" y="228"/>
                    <a:pt x="54" y="227"/>
                    <a:pt x="59" y="222"/>
                  </a:cubicBezTo>
                  <a:cubicBezTo>
                    <a:pt x="151" y="152"/>
                    <a:pt x="263" y="119"/>
                    <a:pt x="375" y="119"/>
                  </a:cubicBezTo>
                  <a:cubicBezTo>
                    <a:pt x="615" y="119"/>
                    <a:pt x="857" y="267"/>
                    <a:pt x="908" y="512"/>
                  </a:cubicBezTo>
                  <a:cubicBezTo>
                    <a:pt x="910" y="529"/>
                    <a:pt x="924" y="538"/>
                    <a:pt x="938" y="538"/>
                  </a:cubicBezTo>
                  <a:cubicBezTo>
                    <a:pt x="952" y="538"/>
                    <a:pt x="966" y="530"/>
                    <a:pt x="967" y="512"/>
                  </a:cubicBezTo>
                  <a:cubicBezTo>
                    <a:pt x="986" y="205"/>
                    <a:pt x="688" y="0"/>
                    <a:pt x="403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725;p48">
              <a:extLst>
                <a:ext uri="{FF2B5EF4-FFF2-40B4-BE49-F238E27FC236}">
                  <a16:creationId xmlns:a16="http://schemas.microsoft.com/office/drawing/2014/main" id="{7745B3C0-7F5C-F775-953E-4D6D06BD367F}"/>
                </a:ext>
              </a:extLst>
            </p:cNvPr>
            <p:cNvSpPr/>
            <p:nvPr/>
          </p:nvSpPr>
          <p:spPr>
            <a:xfrm>
              <a:off x="5136775" y="4801675"/>
              <a:ext cx="41725" cy="70850"/>
            </a:xfrm>
            <a:custGeom>
              <a:avLst/>
              <a:gdLst/>
              <a:ahLst/>
              <a:cxnLst/>
              <a:rect l="l" t="t" r="r" b="b"/>
              <a:pathLst>
                <a:path w="1669" h="2834" extrusionOk="0">
                  <a:moveTo>
                    <a:pt x="1620" y="1"/>
                  </a:moveTo>
                  <a:cubicBezTo>
                    <a:pt x="1616" y="1"/>
                    <a:pt x="1612" y="2"/>
                    <a:pt x="1608" y="3"/>
                  </a:cubicBezTo>
                  <a:cubicBezTo>
                    <a:pt x="580" y="421"/>
                    <a:pt x="1" y="1744"/>
                    <a:pt x="169" y="2807"/>
                  </a:cubicBezTo>
                  <a:cubicBezTo>
                    <a:pt x="172" y="2825"/>
                    <a:pt x="187" y="2833"/>
                    <a:pt x="201" y="2833"/>
                  </a:cubicBezTo>
                  <a:cubicBezTo>
                    <a:pt x="219" y="2833"/>
                    <a:pt x="238" y="2820"/>
                    <a:pt x="235" y="2797"/>
                  </a:cubicBezTo>
                  <a:cubicBezTo>
                    <a:pt x="190" y="1748"/>
                    <a:pt x="684" y="580"/>
                    <a:pt x="1634" y="65"/>
                  </a:cubicBezTo>
                  <a:cubicBezTo>
                    <a:pt x="1668" y="49"/>
                    <a:pt x="1651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726;p48">
              <a:extLst>
                <a:ext uri="{FF2B5EF4-FFF2-40B4-BE49-F238E27FC236}">
                  <a16:creationId xmlns:a16="http://schemas.microsoft.com/office/drawing/2014/main" id="{FB083DAE-9FA8-B5ED-156B-AC94E2FBB32A}"/>
                </a:ext>
              </a:extLst>
            </p:cNvPr>
            <p:cNvSpPr/>
            <p:nvPr/>
          </p:nvSpPr>
          <p:spPr>
            <a:xfrm>
              <a:off x="5207450" y="4751200"/>
              <a:ext cx="16825" cy="27225"/>
            </a:xfrm>
            <a:custGeom>
              <a:avLst/>
              <a:gdLst/>
              <a:ahLst/>
              <a:cxnLst/>
              <a:rect l="l" t="t" r="r" b="b"/>
              <a:pathLst>
                <a:path w="673" h="1089" extrusionOk="0">
                  <a:moveTo>
                    <a:pt x="636" y="0"/>
                  </a:moveTo>
                  <a:cubicBezTo>
                    <a:pt x="629" y="0"/>
                    <a:pt x="622" y="2"/>
                    <a:pt x="616" y="7"/>
                  </a:cubicBezTo>
                  <a:cubicBezTo>
                    <a:pt x="294" y="262"/>
                    <a:pt x="66" y="643"/>
                    <a:pt x="5" y="1050"/>
                  </a:cubicBezTo>
                  <a:cubicBezTo>
                    <a:pt x="1" y="1073"/>
                    <a:pt x="20" y="1088"/>
                    <a:pt x="39" y="1088"/>
                  </a:cubicBezTo>
                  <a:cubicBezTo>
                    <a:pt x="51" y="1088"/>
                    <a:pt x="63" y="1082"/>
                    <a:pt x="68" y="1069"/>
                  </a:cubicBezTo>
                  <a:cubicBezTo>
                    <a:pt x="227" y="706"/>
                    <a:pt x="425" y="370"/>
                    <a:pt x="664" y="54"/>
                  </a:cubicBezTo>
                  <a:cubicBezTo>
                    <a:pt x="672" y="43"/>
                    <a:pt x="672" y="26"/>
                    <a:pt x="663" y="14"/>
                  </a:cubicBezTo>
                  <a:cubicBezTo>
                    <a:pt x="656" y="5"/>
                    <a:pt x="646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727;p48">
              <a:extLst>
                <a:ext uri="{FF2B5EF4-FFF2-40B4-BE49-F238E27FC236}">
                  <a16:creationId xmlns:a16="http://schemas.microsoft.com/office/drawing/2014/main" id="{8DC876AF-5A3B-4BB8-5DA0-4DC6E4A3FA36}"/>
                </a:ext>
              </a:extLst>
            </p:cNvPr>
            <p:cNvSpPr/>
            <p:nvPr/>
          </p:nvSpPr>
          <p:spPr>
            <a:xfrm>
              <a:off x="5338675" y="4713575"/>
              <a:ext cx="22200" cy="6350"/>
            </a:xfrm>
            <a:custGeom>
              <a:avLst/>
              <a:gdLst/>
              <a:ahLst/>
              <a:cxnLst/>
              <a:rect l="l" t="t" r="r" b="b"/>
              <a:pathLst>
                <a:path w="888" h="254" extrusionOk="0">
                  <a:moveTo>
                    <a:pt x="317" y="1"/>
                  </a:moveTo>
                  <a:cubicBezTo>
                    <a:pt x="220" y="1"/>
                    <a:pt x="125" y="16"/>
                    <a:pt x="34" y="48"/>
                  </a:cubicBezTo>
                  <a:cubicBezTo>
                    <a:pt x="0" y="59"/>
                    <a:pt x="8" y="112"/>
                    <a:pt x="44" y="114"/>
                  </a:cubicBezTo>
                  <a:cubicBezTo>
                    <a:pt x="181" y="124"/>
                    <a:pt x="313" y="131"/>
                    <a:pt x="447" y="154"/>
                  </a:cubicBezTo>
                  <a:cubicBezTo>
                    <a:pt x="581" y="176"/>
                    <a:pt x="708" y="213"/>
                    <a:pt x="840" y="252"/>
                  </a:cubicBezTo>
                  <a:cubicBezTo>
                    <a:pt x="843" y="253"/>
                    <a:pt x="846" y="253"/>
                    <a:pt x="849" y="253"/>
                  </a:cubicBezTo>
                  <a:cubicBezTo>
                    <a:pt x="858" y="253"/>
                    <a:pt x="868" y="249"/>
                    <a:pt x="875" y="241"/>
                  </a:cubicBezTo>
                  <a:cubicBezTo>
                    <a:pt x="888" y="228"/>
                    <a:pt x="886" y="206"/>
                    <a:pt x="871" y="193"/>
                  </a:cubicBezTo>
                  <a:cubicBezTo>
                    <a:pt x="718" y="67"/>
                    <a:pt x="517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728;p48">
              <a:extLst>
                <a:ext uri="{FF2B5EF4-FFF2-40B4-BE49-F238E27FC236}">
                  <a16:creationId xmlns:a16="http://schemas.microsoft.com/office/drawing/2014/main" id="{337CC0C2-CC66-EBD3-F5A2-57CA8418DC63}"/>
                </a:ext>
              </a:extLst>
            </p:cNvPr>
            <p:cNvSpPr/>
            <p:nvPr/>
          </p:nvSpPr>
          <p:spPr>
            <a:xfrm>
              <a:off x="5424000" y="4728875"/>
              <a:ext cx="9450" cy="3975"/>
            </a:xfrm>
            <a:custGeom>
              <a:avLst/>
              <a:gdLst/>
              <a:ahLst/>
              <a:cxnLst/>
              <a:rect l="l" t="t" r="r" b="b"/>
              <a:pathLst>
                <a:path w="378" h="159" extrusionOk="0">
                  <a:moveTo>
                    <a:pt x="110" y="0"/>
                  </a:moveTo>
                  <a:cubicBezTo>
                    <a:pt x="88" y="0"/>
                    <a:pt x="66" y="2"/>
                    <a:pt x="44" y="5"/>
                  </a:cubicBezTo>
                  <a:cubicBezTo>
                    <a:pt x="15" y="8"/>
                    <a:pt x="1" y="46"/>
                    <a:pt x="21" y="68"/>
                  </a:cubicBezTo>
                  <a:cubicBezTo>
                    <a:pt x="76" y="123"/>
                    <a:pt x="164" y="159"/>
                    <a:pt x="246" y="159"/>
                  </a:cubicBezTo>
                  <a:cubicBezTo>
                    <a:pt x="289" y="159"/>
                    <a:pt x="330" y="149"/>
                    <a:pt x="365" y="128"/>
                  </a:cubicBezTo>
                  <a:cubicBezTo>
                    <a:pt x="378" y="111"/>
                    <a:pt x="373" y="86"/>
                    <a:pt x="356" y="74"/>
                  </a:cubicBezTo>
                  <a:cubicBezTo>
                    <a:pt x="282" y="25"/>
                    <a:pt x="197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729;p48">
              <a:extLst>
                <a:ext uri="{FF2B5EF4-FFF2-40B4-BE49-F238E27FC236}">
                  <a16:creationId xmlns:a16="http://schemas.microsoft.com/office/drawing/2014/main" id="{03A1DE0C-AE61-4809-9644-FCB223AA8A5E}"/>
                </a:ext>
              </a:extLst>
            </p:cNvPr>
            <p:cNvSpPr/>
            <p:nvPr/>
          </p:nvSpPr>
          <p:spPr>
            <a:xfrm>
              <a:off x="5187275" y="5101700"/>
              <a:ext cx="3750" cy="32375"/>
            </a:xfrm>
            <a:custGeom>
              <a:avLst/>
              <a:gdLst/>
              <a:ahLst/>
              <a:cxnLst/>
              <a:rect l="l" t="t" r="r" b="b"/>
              <a:pathLst>
                <a:path w="150" h="1295" extrusionOk="0">
                  <a:moveTo>
                    <a:pt x="63" y="1"/>
                  </a:moveTo>
                  <a:cubicBezTo>
                    <a:pt x="47" y="1"/>
                    <a:pt x="34" y="12"/>
                    <a:pt x="33" y="28"/>
                  </a:cubicBezTo>
                  <a:cubicBezTo>
                    <a:pt x="0" y="443"/>
                    <a:pt x="11" y="858"/>
                    <a:pt x="68" y="1270"/>
                  </a:cubicBezTo>
                  <a:cubicBezTo>
                    <a:pt x="71" y="1286"/>
                    <a:pt x="84" y="1294"/>
                    <a:pt x="98" y="1294"/>
                  </a:cubicBezTo>
                  <a:cubicBezTo>
                    <a:pt x="112" y="1294"/>
                    <a:pt x="127" y="1285"/>
                    <a:pt x="128" y="1268"/>
                  </a:cubicBezTo>
                  <a:cubicBezTo>
                    <a:pt x="139" y="1164"/>
                    <a:pt x="143" y="1060"/>
                    <a:pt x="144" y="957"/>
                  </a:cubicBezTo>
                  <a:cubicBezTo>
                    <a:pt x="150" y="645"/>
                    <a:pt x="137" y="336"/>
                    <a:pt x="92" y="26"/>
                  </a:cubicBezTo>
                  <a:cubicBezTo>
                    <a:pt x="90" y="13"/>
                    <a:pt x="80" y="2"/>
                    <a:pt x="66" y="1"/>
                  </a:cubicBezTo>
                  <a:cubicBezTo>
                    <a:pt x="65" y="1"/>
                    <a:pt x="64" y="1"/>
                    <a:pt x="63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730;p48">
              <a:extLst>
                <a:ext uri="{FF2B5EF4-FFF2-40B4-BE49-F238E27FC236}">
                  <a16:creationId xmlns:a16="http://schemas.microsoft.com/office/drawing/2014/main" id="{BBAA41D1-D31F-6998-7D98-43BB7C3D375E}"/>
                </a:ext>
              </a:extLst>
            </p:cNvPr>
            <p:cNvSpPr/>
            <p:nvPr/>
          </p:nvSpPr>
          <p:spPr>
            <a:xfrm>
              <a:off x="5168825" y="5028625"/>
              <a:ext cx="14025" cy="57600"/>
            </a:xfrm>
            <a:custGeom>
              <a:avLst/>
              <a:gdLst/>
              <a:ahLst/>
              <a:cxnLst/>
              <a:rect l="l" t="t" r="r" b="b"/>
              <a:pathLst>
                <a:path w="561" h="2304" extrusionOk="0">
                  <a:moveTo>
                    <a:pt x="528" y="1"/>
                  </a:moveTo>
                  <a:cubicBezTo>
                    <a:pt x="517" y="1"/>
                    <a:pt x="506" y="8"/>
                    <a:pt x="501" y="19"/>
                  </a:cubicBezTo>
                  <a:cubicBezTo>
                    <a:pt x="219" y="737"/>
                    <a:pt x="64" y="1504"/>
                    <a:pt x="2" y="2271"/>
                  </a:cubicBezTo>
                  <a:cubicBezTo>
                    <a:pt x="0" y="2292"/>
                    <a:pt x="17" y="2303"/>
                    <a:pt x="33" y="2303"/>
                  </a:cubicBezTo>
                  <a:cubicBezTo>
                    <a:pt x="46" y="2303"/>
                    <a:pt x="58" y="2296"/>
                    <a:pt x="61" y="2280"/>
                  </a:cubicBezTo>
                  <a:cubicBezTo>
                    <a:pt x="130" y="1949"/>
                    <a:pt x="220" y="1480"/>
                    <a:pt x="292" y="1155"/>
                  </a:cubicBezTo>
                  <a:cubicBezTo>
                    <a:pt x="370" y="780"/>
                    <a:pt x="463" y="410"/>
                    <a:pt x="557" y="38"/>
                  </a:cubicBezTo>
                  <a:cubicBezTo>
                    <a:pt x="560" y="24"/>
                    <a:pt x="553" y="8"/>
                    <a:pt x="539" y="3"/>
                  </a:cubicBezTo>
                  <a:cubicBezTo>
                    <a:pt x="536" y="2"/>
                    <a:pt x="532" y="1"/>
                    <a:pt x="528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731;p48">
              <a:extLst>
                <a:ext uri="{FF2B5EF4-FFF2-40B4-BE49-F238E27FC236}">
                  <a16:creationId xmlns:a16="http://schemas.microsoft.com/office/drawing/2014/main" id="{8AB0E647-3051-2459-A882-98EF1971E827}"/>
                </a:ext>
              </a:extLst>
            </p:cNvPr>
            <p:cNvSpPr/>
            <p:nvPr/>
          </p:nvSpPr>
          <p:spPr>
            <a:xfrm>
              <a:off x="5187950" y="5045300"/>
              <a:ext cx="5900" cy="27200"/>
            </a:xfrm>
            <a:custGeom>
              <a:avLst/>
              <a:gdLst/>
              <a:ahLst/>
              <a:cxnLst/>
              <a:rect l="l" t="t" r="r" b="b"/>
              <a:pathLst>
                <a:path w="236" h="1088" extrusionOk="0">
                  <a:moveTo>
                    <a:pt x="191" y="1"/>
                  </a:moveTo>
                  <a:cubicBezTo>
                    <a:pt x="93" y="1"/>
                    <a:pt x="0" y="1001"/>
                    <a:pt x="18" y="1061"/>
                  </a:cubicBezTo>
                  <a:cubicBezTo>
                    <a:pt x="27" y="1079"/>
                    <a:pt x="36" y="1088"/>
                    <a:pt x="46" y="1088"/>
                  </a:cubicBezTo>
                  <a:cubicBezTo>
                    <a:pt x="145" y="1088"/>
                    <a:pt x="236" y="90"/>
                    <a:pt x="219" y="28"/>
                  </a:cubicBezTo>
                  <a:cubicBezTo>
                    <a:pt x="210" y="9"/>
                    <a:pt x="200" y="1"/>
                    <a:pt x="191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732;p48">
              <a:extLst>
                <a:ext uri="{FF2B5EF4-FFF2-40B4-BE49-F238E27FC236}">
                  <a16:creationId xmlns:a16="http://schemas.microsoft.com/office/drawing/2014/main" id="{2E4D50DF-5BEA-7D94-8B36-A5C609FDA1EE}"/>
                </a:ext>
              </a:extLst>
            </p:cNvPr>
            <p:cNvSpPr/>
            <p:nvPr/>
          </p:nvSpPr>
          <p:spPr>
            <a:xfrm>
              <a:off x="5501550" y="5342025"/>
              <a:ext cx="81325" cy="57100"/>
            </a:xfrm>
            <a:custGeom>
              <a:avLst/>
              <a:gdLst/>
              <a:ahLst/>
              <a:cxnLst/>
              <a:rect l="l" t="t" r="r" b="b"/>
              <a:pathLst>
                <a:path w="3253" h="2284" extrusionOk="0">
                  <a:moveTo>
                    <a:pt x="43" y="1"/>
                  </a:moveTo>
                  <a:cubicBezTo>
                    <a:pt x="17" y="1"/>
                    <a:pt x="0" y="40"/>
                    <a:pt x="26" y="56"/>
                  </a:cubicBezTo>
                  <a:cubicBezTo>
                    <a:pt x="566" y="409"/>
                    <a:pt x="1080" y="796"/>
                    <a:pt x="1592" y="1186"/>
                  </a:cubicBezTo>
                  <a:cubicBezTo>
                    <a:pt x="2111" y="1573"/>
                    <a:pt x="2631" y="1962"/>
                    <a:pt x="3196" y="2279"/>
                  </a:cubicBezTo>
                  <a:cubicBezTo>
                    <a:pt x="3201" y="2282"/>
                    <a:pt x="3206" y="2283"/>
                    <a:pt x="3210" y="2283"/>
                  </a:cubicBezTo>
                  <a:cubicBezTo>
                    <a:pt x="3236" y="2283"/>
                    <a:pt x="3253" y="2245"/>
                    <a:pt x="3227" y="2229"/>
                  </a:cubicBezTo>
                  <a:cubicBezTo>
                    <a:pt x="2169" y="1525"/>
                    <a:pt x="1175" y="616"/>
                    <a:pt x="57" y="4"/>
                  </a:cubicBezTo>
                  <a:cubicBezTo>
                    <a:pt x="52" y="2"/>
                    <a:pt x="47" y="1"/>
                    <a:pt x="43" y="1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733;p48">
              <a:extLst>
                <a:ext uri="{FF2B5EF4-FFF2-40B4-BE49-F238E27FC236}">
                  <a16:creationId xmlns:a16="http://schemas.microsoft.com/office/drawing/2014/main" id="{548EF535-D65E-1EBA-52F7-69C122DFACEC}"/>
                </a:ext>
              </a:extLst>
            </p:cNvPr>
            <p:cNvSpPr/>
            <p:nvPr/>
          </p:nvSpPr>
          <p:spPr>
            <a:xfrm>
              <a:off x="5527625" y="5384650"/>
              <a:ext cx="32525" cy="20350"/>
            </a:xfrm>
            <a:custGeom>
              <a:avLst/>
              <a:gdLst/>
              <a:ahLst/>
              <a:cxnLst/>
              <a:rect l="l" t="t" r="r" b="b"/>
              <a:pathLst>
                <a:path w="1301" h="814" extrusionOk="0">
                  <a:moveTo>
                    <a:pt x="42" y="0"/>
                  </a:moveTo>
                  <a:cubicBezTo>
                    <a:pt x="16" y="0"/>
                    <a:pt x="0" y="38"/>
                    <a:pt x="25" y="54"/>
                  </a:cubicBezTo>
                  <a:cubicBezTo>
                    <a:pt x="221" y="194"/>
                    <a:pt x="425" y="321"/>
                    <a:pt x="630" y="447"/>
                  </a:cubicBezTo>
                  <a:cubicBezTo>
                    <a:pt x="835" y="572"/>
                    <a:pt x="1039" y="697"/>
                    <a:pt x="1253" y="810"/>
                  </a:cubicBezTo>
                  <a:cubicBezTo>
                    <a:pt x="1257" y="812"/>
                    <a:pt x="1262" y="814"/>
                    <a:pt x="1267" y="814"/>
                  </a:cubicBezTo>
                  <a:cubicBezTo>
                    <a:pt x="1275" y="814"/>
                    <a:pt x="1284" y="810"/>
                    <a:pt x="1290" y="803"/>
                  </a:cubicBezTo>
                  <a:cubicBezTo>
                    <a:pt x="1300" y="791"/>
                    <a:pt x="1299" y="771"/>
                    <a:pt x="1286" y="761"/>
                  </a:cubicBezTo>
                  <a:cubicBezTo>
                    <a:pt x="912" y="453"/>
                    <a:pt x="497" y="197"/>
                    <a:pt x="54" y="3"/>
                  </a:cubicBezTo>
                  <a:cubicBezTo>
                    <a:pt x="50" y="1"/>
                    <a:pt x="46" y="0"/>
                    <a:pt x="42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734;p48">
              <a:extLst>
                <a:ext uri="{FF2B5EF4-FFF2-40B4-BE49-F238E27FC236}">
                  <a16:creationId xmlns:a16="http://schemas.microsoft.com/office/drawing/2014/main" id="{75909B9D-D4C3-9B5B-4E0C-D69C735570F5}"/>
                </a:ext>
              </a:extLst>
            </p:cNvPr>
            <p:cNvSpPr/>
            <p:nvPr/>
          </p:nvSpPr>
          <p:spPr>
            <a:xfrm>
              <a:off x="5312500" y="5167325"/>
              <a:ext cx="45850" cy="84825"/>
            </a:xfrm>
            <a:custGeom>
              <a:avLst/>
              <a:gdLst/>
              <a:ahLst/>
              <a:cxnLst/>
              <a:rect l="l" t="t" r="r" b="b"/>
              <a:pathLst>
                <a:path w="1834" h="3393" extrusionOk="0">
                  <a:moveTo>
                    <a:pt x="41" y="1"/>
                  </a:moveTo>
                  <a:cubicBezTo>
                    <a:pt x="21" y="1"/>
                    <a:pt x="1" y="21"/>
                    <a:pt x="12" y="43"/>
                  </a:cubicBezTo>
                  <a:cubicBezTo>
                    <a:pt x="146" y="327"/>
                    <a:pt x="287" y="608"/>
                    <a:pt x="429" y="888"/>
                  </a:cubicBezTo>
                  <a:cubicBezTo>
                    <a:pt x="642" y="1307"/>
                    <a:pt x="1084" y="2144"/>
                    <a:pt x="1310" y="2556"/>
                  </a:cubicBezTo>
                  <a:cubicBezTo>
                    <a:pt x="1461" y="2832"/>
                    <a:pt x="1616" y="3105"/>
                    <a:pt x="1773" y="3378"/>
                  </a:cubicBezTo>
                  <a:cubicBezTo>
                    <a:pt x="1779" y="3387"/>
                    <a:pt x="1789" y="3392"/>
                    <a:pt x="1800" y="3392"/>
                  </a:cubicBezTo>
                  <a:cubicBezTo>
                    <a:pt x="1804" y="3392"/>
                    <a:pt x="1808" y="3392"/>
                    <a:pt x="1812" y="3390"/>
                  </a:cubicBezTo>
                  <a:cubicBezTo>
                    <a:pt x="1826" y="3382"/>
                    <a:pt x="1833" y="3365"/>
                    <a:pt x="1825" y="3350"/>
                  </a:cubicBezTo>
                  <a:cubicBezTo>
                    <a:pt x="1689" y="3066"/>
                    <a:pt x="1550" y="2784"/>
                    <a:pt x="1408" y="2505"/>
                  </a:cubicBezTo>
                  <a:cubicBezTo>
                    <a:pt x="1007" y="1726"/>
                    <a:pt x="503" y="767"/>
                    <a:pt x="64" y="15"/>
                  </a:cubicBezTo>
                  <a:cubicBezTo>
                    <a:pt x="59" y="5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D6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735;p48">
              <a:extLst>
                <a:ext uri="{FF2B5EF4-FFF2-40B4-BE49-F238E27FC236}">
                  <a16:creationId xmlns:a16="http://schemas.microsoft.com/office/drawing/2014/main" id="{2CAEF3BF-2529-0381-1B52-BFA0E170F81A}"/>
                </a:ext>
              </a:extLst>
            </p:cNvPr>
            <p:cNvSpPr/>
            <p:nvPr/>
          </p:nvSpPr>
          <p:spPr>
            <a:xfrm>
              <a:off x="5336125" y="5159475"/>
              <a:ext cx="41075" cy="83225"/>
            </a:xfrm>
            <a:custGeom>
              <a:avLst/>
              <a:gdLst/>
              <a:ahLst/>
              <a:cxnLst/>
              <a:rect l="l" t="t" r="r" b="b"/>
              <a:pathLst>
                <a:path w="1643" h="3329" extrusionOk="0">
                  <a:moveTo>
                    <a:pt x="39" y="0"/>
                  </a:moveTo>
                  <a:cubicBezTo>
                    <a:pt x="20" y="0"/>
                    <a:pt x="0" y="18"/>
                    <a:pt x="9" y="40"/>
                  </a:cubicBezTo>
                  <a:cubicBezTo>
                    <a:pt x="116" y="325"/>
                    <a:pt x="235" y="603"/>
                    <a:pt x="357" y="880"/>
                  </a:cubicBezTo>
                  <a:cubicBezTo>
                    <a:pt x="605" y="1433"/>
                    <a:pt x="872" y="1978"/>
                    <a:pt x="1150" y="2515"/>
                  </a:cubicBezTo>
                  <a:cubicBezTo>
                    <a:pt x="1290" y="2784"/>
                    <a:pt x="1434" y="3050"/>
                    <a:pt x="1583" y="3314"/>
                  </a:cubicBezTo>
                  <a:cubicBezTo>
                    <a:pt x="1589" y="3323"/>
                    <a:pt x="1599" y="3329"/>
                    <a:pt x="1609" y="3329"/>
                  </a:cubicBezTo>
                  <a:cubicBezTo>
                    <a:pt x="1613" y="3329"/>
                    <a:pt x="1618" y="3328"/>
                    <a:pt x="1622" y="3326"/>
                  </a:cubicBezTo>
                  <a:cubicBezTo>
                    <a:pt x="1637" y="3319"/>
                    <a:pt x="1643" y="3301"/>
                    <a:pt x="1636" y="3287"/>
                  </a:cubicBezTo>
                  <a:cubicBezTo>
                    <a:pt x="1508" y="3012"/>
                    <a:pt x="1380" y="2738"/>
                    <a:pt x="1249" y="2466"/>
                  </a:cubicBezTo>
                  <a:cubicBezTo>
                    <a:pt x="997" y="1941"/>
                    <a:pt x="327" y="560"/>
                    <a:pt x="64" y="17"/>
                  </a:cubicBezTo>
                  <a:cubicBezTo>
                    <a:pt x="59" y="5"/>
                    <a:pt x="49" y="0"/>
                    <a:pt x="39" y="0"/>
                  </a:cubicBezTo>
                  <a:close/>
                </a:path>
              </a:pathLst>
            </a:custGeom>
            <a:solidFill>
              <a:srgbClr val="D6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736;p48">
              <a:extLst>
                <a:ext uri="{FF2B5EF4-FFF2-40B4-BE49-F238E27FC236}">
                  <a16:creationId xmlns:a16="http://schemas.microsoft.com/office/drawing/2014/main" id="{A3E8AC25-9AF4-A308-2BE2-0D67BF5DEDF5}"/>
                </a:ext>
              </a:extLst>
            </p:cNvPr>
            <p:cNvSpPr/>
            <p:nvPr/>
          </p:nvSpPr>
          <p:spPr>
            <a:xfrm>
              <a:off x="5361250" y="5162625"/>
              <a:ext cx="30175" cy="58050"/>
            </a:xfrm>
            <a:custGeom>
              <a:avLst/>
              <a:gdLst/>
              <a:ahLst/>
              <a:cxnLst/>
              <a:rect l="l" t="t" r="r" b="b"/>
              <a:pathLst>
                <a:path w="1207" h="2322" extrusionOk="0">
                  <a:moveTo>
                    <a:pt x="41" y="1"/>
                  </a:moveTo>
                  <a:cubicBezTo>
                    <a:pt x="21" y="1"/>
                    <a:pt x="1" y="21"/>
                    <a:pt x="12" y="43"/>
                  </a:cubicBezTo>
                  <a:lnTo>
                    <a:pt x="285" y="614"/>
                  </a:lnTo>
                  <a:cubicBezTo>
                    <a:pt x="553" y="1165"/>
                    <a:pt x="848" y="1772"/>
                    <a:pt x="1144" y="2307"/>
                  </a:cubicBezTo>
                  <a:cubicBezTo>
                    <a:pt x="1149" y="2317"/>
                    <a:pt x="1159" y="2322"/>
                    <a:pt x="1168" y="2322"/>
                  </a:cubicBezTo>
                  <a:cubicBezTo>
                    <a:pt x="1187" y="2322"/>
                    <a:pt x="1207" y="2303"/>
                    <a:pt x="1197" y="2280"/>
                  </a:cubicBezTo>
                  <a:cubicBezTo>
                    <a:pt x="871" y="1501"/>
                    <a:pt x="508" y="734"/>
                    <a:pt x="64" y="14"/>
                  </a:cubicBezTo>
                  <a:cubicBezTo>
                    <a:pt x="58" y="4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D6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737;p48">
              <a:extLst>
                <a:ext uri="{FF2B5EF4-FFF2-40B4-BE49-F238E27FC236}">
                  <a16:creationId xmlns:a16="http://schemas.microsoft.com/office/drawing/2014/main" id="{AD7718A6-6962-D535-330C-4D416BB87BE3}"/>
                </a:ext>
              </a:extLst>
            </p:cNvPr>
            <p:cNvSpPr/>
            <p:nvPr/>
          </p:nvSpPr>
          <p:spPr>
            <a:xfrm>
              <a:off x="5296750" y="5205100"/>
              <a:ext cx="20725" cy="29700"/>
            </a:xfrm>
            <a:custGeom>
              <a:avLst/>
              <a:gdLst/>
              <a:ahLst/>
              <a:cxnLst/>
              <a:rect l="l" t="t" r="r" b="b"/>
              <a:pathLst>
                <a:path w="829" h="1188" extrusionOk="0">
                  <a:moveTo>
                    <a:pt x="42" y="1"/>
                  </a:moveTo>
                  <a:cubicBezTo>
                    <a:pt x="21" y="1"/>
                    <a:pt x="0" y="27"/>
                    <a:pt x="17" y="48"/>
                  </a:cubicBezTo>
                  <a:cubicBezTo>
                    <a:pt x="281" y="416"/>
                    <a:pt x="512" y="800"/>
                    <a:pt x="768" y="1174"/>
                  </a:cubicBezTo>
                  <a:cubicBezTo>
                    <a:pt x="773" y="1184"/>
                    <a:pt x="782" y="1188"/>
                    <a:pt x="791" y="1188"/>
                  </a:cubicBezTo>
                  <a:cubicBezTo>
                    <a:pt x="810" y="1188"/>
                    <a:pt x="829" y="1169"/>
                    <a:pt x="820" y="1147"/>
                  </a:cubicBezTo>
                  <a:cubicBezTo>
                    <a:pt x="642" y="725"/>
                    <a:pt x="400" y="319"/>
                    <a:pt x="60" y="8"/>
                  </a:cubicBezTo>
                  <a:cubicBezTo>
                    <a:pt x="55" y="3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D6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738;p48">
              <a:extLst>
                <a:ext uri="{FF2B5EF4-FFF2-40B4-BE49-F238E27FC236}">
                  <a16:creationId xmlns:a16="http://schemas.microsoft.com/office/drawing/2014/main" id="{BE5E32FE-FAB5-638F-12E6-1A2970B48E6E}"/>
                </a:ext>
              </a:extLst>
            </p:cNvPr>
            <p:cNvSpPr/>
            <p:nvPr/>
          </p:nvSpPr>
          <p:spPr>
            <a:xfrm>
              <a:off x="5753475" y="5034825"/>
              <a:ext cx="112000" cy="97500"/>
            </a:xfrm>
            <a:custGeom>
              <a:avLst/>
              <a:gdLst/>
              <a:ahLst/>
              <a:cxnLst/>
              <a:rect l="l" t="t" r="r" b="b"/>
              <a:pathLst>
                <a:path w="4480" h="3900" extrusionOk="0">
                  <a:moveTo>
                    <a:pt x="103" y="0"/>
                  </a:moveTo>
                  <a:cubicBezTo>
                    <a:pt x="97" y="0"/>
                    <a:pt x="94" y="1"/>
                    <a:pt x="92" y="2"/>
                  </a:cubicBezTo>
                  <a:cubicBezTo>
                    <a:pt x="0" y="99"/>
                    <a:pt x="1498" y="3899"/>
                    <a:pt x="2543" y="3899"/>
                  </a:cubicBezTo>
                  <a:cubicBezTo>
                    <a:pt x="2606" y="3899"/>
                    <a:pt x="2667" y="3886"/>
                    <a:pt x="2726" y="3856"/>
                  </a:cubicBezTo>
                  <a:cubicBezTo>
                    <a:pt x="3443" y="3501"/>
                    <a:pt x="2417" y="2160"/>
                    <a:pt x="2488" y="2102"/>
                  </a:cubicBezTo>
                  <a:cubicBezTo>
                    <a:pt x="2490" y="2100"/>
                    <a:pt x="2493" y="2100"/>
                    <a:pt x="2498" y="2100"/>
                  </a:cubicBezTo>
                  <a:cubicBezTo>
                    <a:pt x="2592" y="2100"/>
                    <a:pt x="3196" y="2522"/>
                    <a:pt x="3668" y="2522"/>
                  </a:cubicBezTo>
                  <a:cubicBezTo>
                    <a:pt x="3887" y="2522"/>
                    <a:pt x="4078" y="2430"/>
                    <a:pt x="4174" y="2161"/>
                  </a:cubicBezTo>
                  <a:cubicBezTo>
                    <a:pt x="4480" y="1309"/>
                    <a:pt x="345" y="0"/>
                    <a:pt x="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739;p48">
              <a:extLst>
                <a:ext uri="{FF2B5EF4-FFF2-40B4-BE49-F238E27FC236}">
                  <a16:creationId xmlns:a16="http://schemas.microsoft.com/office/drawing/2014/main" id="{F21B98DE-2A49-DF3D-D91D-EB2DD0577E3C}"/>
                </a:ext>
              </a:extLst>
            </p:cNvPr>
            <p:cNvSpPr/>
            <p:nvPr/>
          </p:nvSpPr>
          <p:spPr>
            <a:xfrm>
              <a:off x="5760325" y="5040475"/>
              <a:ext cx="28975" cy="51750"/>
            </a:xfrm>
            <a:custGeom>
              <a:avLst/>
              <a:gdLst/>
              <a:ahLst/>
              <a:cxnLst/>
              <a:rect l="l" t="t" r="r" b="b"/>
              <a:pathLst>
                <a:path w="1159" h="2070" extrusionOk="0">
                  <a:moveTo>
                    <a:pt x="38" y="0"/>
                  </a:moveTo>
                  <a:cubicBezTo>
                    <a:pt x="19" y="0"/>
                    <a:pt x="0" y="17"/>
                    <a:pt x="8" y="39"/>
                  </a:cubicBezTo>
                  <a:cubicBezTo>
                    <a:pt x="69" y="221"/>
                    <a:pt x="141" y="400"/>
                    <a:pt x="221" y="575"/>
                  </a:cubicBezTo>
                  <a:cubicBezTo>
                    <a:pt x="461" y="1098"/>
                    <a:pt x="753" y="1598"/>
                    <a:pt x="1101" y="2058"/>
                  </a:cubicBezTo>
                  <a:cubicBezTo>
                    <a:pt x="1107" y="2065"/>
                    <a:pt x="1116" y="2069"/>
                    <a:pt x="1125" y="2069"/>
                  </a:cubicBezTo>
                  <a:cubicBezTo>
                    <a:pt x="1130" y="2069"/>
                    <a:pt x="1135" y="2068"/>
                    <a:pt x="1139" y="2066"/>
                  </a:cubicBezTo>
                  <a:cubicBezTo>
                    <a:pt x="1154" y="2058"/>
                    <a:pt x="1159" y="2039"/>
                    <a:pt x="1151" y="2025"/>
                  </a:cubicBezTo>
                  <a:cubicBezTo>
                    <a:pt x="963" y="1692"/>
                    <a:pt x="767" y="1366"/>
                    <a:pt x="587" y="1030"/>
                  </a:cubicBezTo>
                  <a:cubicBezTo>
                    <a:pt x="402" y="697"/>
                    <a:pt x="234" y="358"/>
                    <a:pt x="63" y="16"/>
                  </a:cubicBezTo>
                  <a:cubicBezTo>
                    <a:pt x="57" y="5"/>
                    <a:pt x="48" y="0"/>
                    <a:pt x="38" y="0"/>
                  </a:cubicBezTo>
                  <a:close/>
                </a:path>
              </a:pathLst>
            </a:custGeom>
            <a:solidFill>
              <a:srgbClr val="28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740;p48">
              <a:extLst>
                <a:ext uri="{FF2B5EF4-FFF2-40B4-BE49-F238E27FC236}">
                  <a16:creationId xmlns:a16="http://schemas.microsoft.com/office/drawing/2014/main" id="{D7083EC6-E5D5-78A0-B709-A51443C59DCB}"/>
                </a:ext>
              </a:extLst>
            </p:cNvPr>
            <p:cNvSpPr/>
            <p:nvPr/>
          </p:nvSpPr>
          <p:spPr>
            <a:xfrm>
              <a:off x="5041625" y="4559575"/>
              <a:ext cx="105850" cy="57350"/>
            </a:xfrm>
            <a:custGeom>
              <a:avLst/>
              <a:gdLst/>
              <a:ahLst/>
              <a:cxnLst/>
              <a:rect l="l" t="t" r="r" b="b"/>
              <a:pathLst>
                <a:path w="4234" h="2294" extrusionOk="0">
                  <a:moveTo>
                    <a:pt x="2024" y="1"/>
                  </a:moveTo>
                  <a:cubicBezTo>
                    <a:pt x="948" y="1"/>
                    <a:pt x="1" y="1598"/>
                    <a:pt x="1" y="1598"/>
                  </a:cubicBezTo>
                  <a:cubicBezTo>
                    <a:pt x="1" y="1598"/>
                    <a:pt x="1261" y="2293"/>
                    <a:pt x="2023" y="2293"/>
                  </a:cubicBezTo>
                  <a:cubicBezTo>
                    <a:pt x="2109" y="2293"/>
                    <a:pt x="2189" y="2284"/>
                    <a:pt x="2260" y="2265"/>
                  </a:cubicBezTo>
                  <a:cubicBezTo>
                    <a:pt x="2957" y="2070"/>
                    <a:pt x="4234" y="1440"/>
                    <a:pt x="4234" y="1440"/>
                  </a:cubicBezTo>
                  <a:cubicBezTo>
                    <a:pt x="4234" y="1440"/>
                    <a:pt x="3147" y="35"/>
                    <a:pt x="2056" y="1"/>
                  </a:cubicBezTo>
                  <a:cubicBezTo>
                    <a:pt x="2046" y="1"/>
                    <a:pt x="2035" y="1"/>
                    <a:pt x="20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741;p48">
              <a:extLst>
                <a:ext uri="{FF2B5EF4-FFF2-40B4-BE49-F238E27FC236}">
                  <a16:creationId xmlns:a16="http://schemas.microsoft.com/office/drawing/2014/main" id="{92C56BEF-38E1-C588-49C4-D9763F4E617A}"/>
                </a:ext>
              </a:extLst>
            </p:cNvPr>
            <p:cNvSpPr/>
            <p:nvPr/>
          </p:nvSpPr>
          <p:spPr>
            <a:xfrm>
              <a:off x="5133675" y="4654400"/>
              <a:ext cx="87675" cy="70300"/>
            </a:xfrm>
            <a:custGeom>
              <a:avLst/>
              <a:gdLst/>
              <a:ahLst/>
              <a:cxnLst/>
              <a:rect l="l" t="t" r="r" b="b"/>
              <a:pathLst>
                <a:path w="3507" h="2812" extrusionOk="0">
                  <a:moveTo>
                    <a:pt x="2153" y="0"/>
                  </a:moveTo>
                  <a:cubicBezTo>
                    <a:pt x="1711" y="0"/>
                    <a:pt x="1246" y="73"/>
                    <a:pt x="900" y="310"/>
                  </a:cubicBezTo>
                  <a:cubicBezTo>
                    <a:pt x="1" y="927"/>
                    <a:pt x="182" y="2812"/>
                    <a:pt x="182" y="2812"/>
                  </a:cubicBezTo>
                  <a:cubicBezTo>
                    <a:pt x="182" y="2812"/>
                    <a:pt x="1951" y="2586"/>
                    <a:pt x="2399" y="2017"/>
                  </a:cubicBezTo>
                  <a:cubicBezTo>
                    <a:pt x="2847" y="1448"/>
                    <a:pt x="3506" y="187"/>
                    <a:pt x="3506" y="187"/>
                  </a:cubicBezTo>
                  <a:cubicBezTo>
                    <a:pt x="3506" y="187"/>
                    <a:pt x="2860" y="0"/>
                    <a:pt x="21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742;p48">
              <a:extLst>
                <a:ext uri="{FF2B5EF4-FFF2-40B4-BE49-F238E27FC236}">
                  <a16:creationId xmlns:a16="http://schemas.microsoft.com/office/drawing/2014/main" id="{963959A5-90B8-EF3A-96BC-9D55406C5BAA}"/>
                </a:ext>
              </a:extLst>
            </p:cNvPr>
            <p:cNvSpPr/>
            <p:nvPr/>
          </p:nvSpPr>
          <p:spPr>
            <a:xfrm>
              <a:off x="5151950" y="4520625"/>
              <a:ext cx="67625" cy="106050"/>
            </a:xfrm>
            <a:custGeom>
              <a:avLst/>
              <a:gdLst/>
              <a:ahLst/>
              <a:cxnLst/>
              <a:rect l="l" t="t" r="r" b="b"/>
              <a:pathLst>
                <a:path w="2705" h="4242" extrusionOk="0">
                  <a:moveTo>
                    <a:pt x="1672" y="1"/>
                  </a:moveTo>
                  <a:cubicBezTo>
                    <a:pt x="1672" y="1"/>
                    <a:pt x="1" y="1049"/>
                    <a:pt x="115" y="2137"/>
                  </a:cubicBezTo>
                  <a:cubicBezTo>
                    <a:pt x="229" y="3224"/>
                    <a:pt x="1811" y="4242"/>
                    <a:pt x="1811" y="4242"/>
                  </a:cubicBezTo>
                  <a:cubicBezTo>
                    <a:pt x="1811" y="4242"/>
                    <a:pt x="2390" y="2933"/>
                    <a:pt x="2548" y="2226"/>
                  </a:cubicBezTo>
                  <a:cubicBezTo>
                    <a:pt x="2705" y="1518"/>
                    <a:pt x="1672" y="1"/>
                    <a:pt x="16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743;p48">
              <a:extLst>
                <a:ext uri="{FF2B5EF4-FFF2-40B4-BE49-F238E27FC236}">
                  <a16:creationId xmlns:a16="http://schemas.microsoft.com/office/drawing/2014/main" id="{C69C584C-27BC-B039-8297-A01CC1762E79}"/>
                </a:ext>
              </a:extLst>
            </p:cNvPr>
            <p:cNvSpPr/>
            <p:nvPr/>
          </p:nvSpPr>
          <p:spPr>
            <a:xfrm>
              <a:off x="5070625" y="4581750"/>
              <a:ext cx="66225" cy="7925"/>
            </a:xfrm>
            <a:custGeom>
              <a:avLst/>
              <a:gdLst/>
              <a:ahLst/>
              <a:cxnLst/>
              <a:rect l="l" t="t" r="r" b="b"/>
              <a:pathLst>
                <a:path w="2649" h="317" extrusionOk="0">
                  <a:moveTo>
                    <a:pt x="1505" y="0"/>
                  </a:moveTo>
                  <a:cubicBezTo>
                    <a:pt x="1007" y="0"/>
                    <a:pt x="500" y="112"/>
                    <a:pt x="34" y="259"/>
                  </a:cubicBezTo>
                  <a:cubicBezTo>
                    <a:pt x="1" y="269"/>
                    <a:pt x="12" y="317"/>
                    <a:pt x="42" y="317"/>
                  </a:cubicBezTo>
                  <a:cubicBezTo>
                    <a:pt x="44" y="317"/>
                    <a:pt x="46" y="316"/>
                    <a:pt x="48" y="316"/>
                  </a:cubicBezTo>
                  <a:cubicBezTo>
                    <a:pt x="544" y="218"/>
                    <a:pt x="1056" y="124"/>
                    <a:pt x="1564" y="124"/>
                  </a:cubicBezTo>
                  <a:cubicBezTo>
                    <a:pt x="1913" y="124"/>
                    <a:pt x="2260" y="169"/>
                    <a:pt x="2597" y="287"/>
                  </a:cubicBezTo>
                  <a:cubicBezTo>
                    <a:pt x="2601" y="288"/>
                    <a:pt x="2604" y="289"/>
                    <a:pt x="2608" y="289"/>
                  </a:cubicBezTo>
                  <a:cubicBezTo>
                    <a:pt x="2635" y="289"/>
                    <a:pt x="2649" y="246"/>
                    <a:pt x="2620" y="233"/>
                  </a:cubicBezTo>
                  <a:cubicBezTo>
                    <a:pt x="2268" y="66"/>
                    <a:pt x="1889" y="0"/>
                    <a:pt x="1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744;p48">
              <a:extLst>
                <a:ext uri="{FF2B5EF4-FFF2-40B4-BE49-F238E27FC236}">
                  <a16:creationId xmlns:a16="http://schemas.microsoft.com/office/drawing/2014/main" id="{400CA7AD-9D8F-2324-4910-19DBFF3D3CF4}"/>
                </a:ext>
              </a:extLst>
            </p:cNvPr>
            <p:cNvSpPr/>
            <p:nvPr/>
          </p:nvSpPr>
          <p:spPr>
            <a:xfrm>
              <a:off x="5171900" y="4553375"/>
              <a:ext cx="23225" cy="72025"/>
            </a:xfrm>
            <a:custGeom>
              <a:avLst/>
              <a:gdLst/>
              <a:ahLst/>
              <a:cxnLst/>
              <a:rect l="l" t="t" r="r" b="b"/>
              <a:pathLst>
                <a:path w="929" h="2881" extrusionOk="0">
                  <a:moveTo>
                    <a:pt x="410" y="1"/>
                  </a:moveTo>
                  <a:cubicBezTo>
                    <a:pt x="400" y="1"/>
                    <a:pt x="389" y="6"/>
                    <a:pt x="384" y="18"/>
                  </a:cubicBezTo>
                  <a:cubicBezTo>
                    <a:pt x="1" y="960"/>
                    <a:pt x="278" y="2071"/>
                    <a:pt x="866" y="2868"/>
                  </a:cubicBezTo>
                  <a:cubicBezTo>
                    <a:pt x="872" y="2877"/>
                    <a:pt x="880" y="2880"/>
                    <a:pt x="888" y="2880"/>
                  </a:cubicBezTo>
                  <a:cubicBezTo>
                    <a:pt x="908" y="2880"/>
                    <a:pt x="929" y="2857"/>
                    <a:pt x="915" y="2836"/>
                  </a:cubicBezTo>
                  <a:cubicBezTo>
                    <a:pt x="422" y="2005"/>
                    <a:pt x="155" y="985"/>
                    <a:pt x="440" y="38"/>
                  </a:cubicBezTo>
                  <a:cubicBezTo>
                    <a:pt x="447" y="16"/>
                    <a:pt x="428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745;p48">
              <a:extLst>
                <a:ext uri="{FF2B5EF4-FFF2-40B4-BE49-F238E27FC236}">
                  <a16:creationId xmlns:a16="http://schemas.microsoft.com/office/drawing/2014/main" id="{5E2ABF3E-D7E6-F763-7ACE-B67296A6AF36}"/>
                </a:ext>
              </a:extLst>
            </p:cNvPr>
            <p:cNvSpPr/>
            <p:nvPr/>
          </p:nvSpPr>
          <p:spPr>
            <a:xfrm>
              <a:off x="5162075" y="4657225"/>
              <a:ext cx="59550" cy="39700"/>
            </a:xfrm>
            <a:custGeom>
              <a:avLst/>
              <a:gdLst/>
              <a:ahLst/>
              <a:cxnLst/>
              <a:rect l="l" t="t" r="r" b="b"/>
              <a:pathLst>
                <a:path w="2382" h="1588" extrusionOk="0">
                  <a:moveTo>
                    <a:pt x="2338" y="0"/>
                  </a:moveTo>
                  <a:cubicBezTo>
                    <a:pt x="2335" y="0"/>
                    <a:pt x="2332" y="1"/>
                    <a:pt x="2329" y="2"/>
                  </a:cubicBezTo>
                  <a:cubicBezTo>
                    <a:pt x="1458" y="315"/>
                    <a:pt x="565" y="770"/>
                    <a:pt x="16" y="1542"/>
                  </a:cubicBezTo>
                  <a:cubicBezTo>
                    <a:pt x="0" y="1564"/>
                    <a:pt x="21" y="1587"/>
                    <a:pt x="42" y="1587"/>
                  </a:cubicBezTo>
                  <a:cubicBezTo>
                    <a:pt x="50" y="1587"/>
                    <a:pt x="58" y="1584"/>
                    <a:pt x="64" y="1577"/>
                  </a:cubicBezTo>
                  <a:cubicBezTo>
                    <a:pt x="212" y="1401"/>
                    <a:pt x="381" y="1245"/>
                    <a:pt x="560" y="1102"/>
                  </a:cubicBezTo>
                  <a:cubicBezTo>
                    <a:pt x="1104" y="670"/>
                    <a:pt x="1723" y="352"/>
                    <a:pt x="2350" y="58"/>
                  </a:cubicBezTo>
                  <a:cubicBezTo>
                    <a:pt x="2381" y="44"/>
                    <a:pt x="2366" y="0"/>
                    <a:pt x="2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746;p48">
              <a:extLst>
                <a:ext uri="{FF2B5EF4-FFF2-40B4-BE49-F238E27FC236}">
                  <a16:creationId xmlns:a16="http://schemas.microsoft.com/office/drawing/2014/main" id="{EC887B08-3569-C3CE-5205-1886F0698D33}"/>
                </a:ext>
              </a:extLst>
            </p:cNvPr>
            <p:cNvSpPr/>
            <p:nvPr/>
          </p:nvSpPr>
          <p:spPr>
            <a:xfrm>
              <a:off x="5130175" y="4585975"/>
              <a:ext cx="128250" cy="123825"/>
            </a:xfrm>
            <a:custGeom>
              <a:avLst/>
              <a:gdLst/>
              <a:ahLst/>
              <a:cxnLst/>
              <a:rect l="l" t="t" r="r" b="b"/>
              <a:pathLst>
                <a:path w="5130" h="4953" extrusionOk="0">
                  <a:moveTo>
                    <a:pt x="8" y="0"/>
                  </a:moveTo>
                  <a:cubicBezTo>
                    <a:pt x="3" y="0"/>
                    <a:pt x="1" y="2"/>
                    <a:pt x="1" y="5"/>
                  </a:cubicBezTo>
                  <a:cubicBezTo>
                    <a:pt x="54" y="253"/>
                    <a:pt x="1787" y="1292"/>
                    <a:pt x="2553" y="1847"/>
                  </a:cubicBezTo>
                  <a:cubicBezTo>
                    <a:pt x="3319" y="2402"/>
                    <a:pt x="4665" y="4908"/>
                    <a:pt x="4776" y="4947"/>
                  </a:cubicBezTo>
                  <a:cubicBezTo>
                    <a:pt x="4786" y="4951"/>
                    <a:pt x="4796" y="4952"/>
                    <a:pt x="4806" y="4952"/>
                  </a:cubicBezTo>
                  <a:cubicBezTo>
                    <a:pt x="4922" y="4952"/>
                    <a:pt x="5096" y="4766"/>
                    <a:pt x="5112" y="4671"/>
                  </a:cubicBezTo>
                  <a:cubicBezTo>
                    <a:pt x="5129" y="4567"/>
                    <a:pt x="4110" y="2875"/>
                    <a:pt x="3068" y="1911"/>
                  </a:cubicBezTo>
                  <a:cubicBezTo>
                    <a:pt x="2064" y="980"/>
                    <a:pt x="134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747;p48">
              <a:extLst>
                <a:ext uri="{FF2B5EF4-FFF2-40B4-BE49-F238E27FC236}">
                  <a16:creationId xmlns:a16="http://schemas.microsoft.com/office/drawing/2014/main" id="{C79632A3-929F-3F23-C318-22E7CAEB4B85}"/>
                </a:ext>
              </a:extLst>
            </p:cNvPr>
            <p:cNvSpPr/>
            <p:nvPr/>
          </p:nvSpPr>
          <p:spPr>
            <a:xfrm>
              <a:off x="5082450" y="4562325"/>
              <a:ext cx="34200" cy="8975"/>
            </a:xfrm>
            <a:custGeom>
              <a:avLst/>
              <a:gdLst/>
              <a:ahLst/>
              <a:cxnLst/>
              <a:rect l="l" t="t" r="r" b="b"/>
              <a:pathLst>
                <a:path w="1368" h="359" extrusionOk="0">
                  <a:moveTo>
                    <a:pt x="419" y="0"/>
                  </a:moveTo>
                  <a:cubicBezTo>
                    <a:pt x="288" y="0"/>
                    <a:pt x="158" y="16"/>
                    <a:pt x="33" y="49"/>
                  </a:cubicBezTo>
                  <a:cubicBezTo>
                    <a:pt x="0" y="57"/>
                    <a:pt x="7" y="108"/>
                    <a:pt x="40" y="108"/>
                  </a:cubicBezTo>
                  <a:cubicBezTo>
                    <a:pt x="41" y="108"/>
                    <a:pt x="41" y="108"/>
                    <a:pt x="42" y="108"/>
                  </a:cubicBezTo>
                  <a:cubicBezTo>
                    <a:pt x="86" y="106"/>
                    <a:pt x="130" y="105"/>
                    <a:pt x="174" y="105"/>
                  </a:cubicBezTo>
                  <a:cubicBezTo>
                    <a:pt x="571" y="105"/>
                    <a:pt x="959" y="184"/>
                    <a:pt x="1323" y="356"/>
                  </a:cubicBezTo>
                  <a:cubicBezTo>
                    <a:pt x="1326" y="358"/>
                    <a:pt x="1330" y="358"/>
                    <a:pt x="1334" y="358"/>
                  </a:cubicBezTo>
                  <a:cubicBezTo>
                    <a:pt x="1343" y="358"/>
                    <a:pt x="1352" y="354"/>
                    <a:pt x="1358" y="346"/>
                  </a:cubicBezTo>
                  <a:cubicBezTo>
                    <a:pt x="1368" y="333"/>
                    <a:pt x="1366" y="315"/>
                    <a:pt x="1352" y="304"/>
                  </a:cubicBezTo>
                  <a:cubicBezTo>
                    <a:pt x="1088" y="105"/>
                    <a:pt x="752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748;p48">
              <a:extLst>
                <a:ext uri="{FF2B5EF4-FFF2-40B4-BE49-F238E27FC236}">
                  <a16:creationId xmlns:a16="http://schemas.microsoft.com/office/drawing/2014/main" id="{B5F0F5E1-2B06-A3B1-79A9-6430CC6BABF6}"/>
                </a:ext>
              </a:extLst>
            </p:cNvPr>
            <p:cNvSpPr/>
            <p:nvPr/>
          </p:nvSpPr>
          <p:spPr>
            <a:xfrm>
              <a:off x="5166375" y="4658975"/>
              <a:ext cx="26725" cy="5700"/>
            </a:xfrm>
            <a:custGeom>
              <a:avLst/>
              <a:gdLst/>
              <a:ahLst/>
              <a:cxnLst/>
              <a:rect l="l" t="t" r="r" b="b"/>
              <a:pathLst>
                <a:path w="1069" h="228" extrusionOk="0">
                  <a:moveTo>
                    <a:pt x="1039" y="1"/>
                  </a:moveTo>
                  <a:cubicBezTo>
                    <a:pt x="1038" y="1"/>
                    <a:pt x="1037" y="1"/>
                    <a:pt x="1036" y="1"/>
                  </a:cubicBezTo>
                  <a:cubicBezTo>
                    <a:pt x="696" y="30"/>
                    <a:pt x="362" y="84"/>
                    <a:pt x="32" y="168"/>
                  </a:cubicBezTo>
                  <a:cubicBezTo>
                    <a:pt x="1" y="175"/>
                    <a:pt x="6" y="226"/>
                    <a:pt x="39" y="227"/>
                  </a:cubicBezTo>
                  <a:cubicBezTo>
                    <a:pt x="58" y="227"/>
                    <a:pt x="76" y="227"/>
                    <a:pt x="95" y="227"/>
                  </a:cubicBezTo>
                  <a:cubicBezTo>
                    <a:pt x="419" y="227"/>
                    <a:pt x="743" y="170"/>
                    <a:pt x="1049" y="58"/>
                  </a:cubicBezTo>
                  <a:cubicBezTo>
                    <a:pt x="1061" y="54"/>
                    <a:pt x="1069" y="42"/>
                    <a:pt x="1068" y="29"/>
                  </a:cubicBezTo>
                  <a:cubicBezTo>
                    <a:pt x="1067" y="13"/>
                    <a:pt x="1055" y="1"/>
                    <a:pt x="1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749;p48">
              <a:extLst>
                <a:ext uri="{FF2B5EF4-FFF2-40B4-BE49-F238E27FC236}">
                  <a16:creationId xmlns:a16="http://schemas.microsoft.com/office/drawing/2014/main" id="{27F08364-344A-D40D-5DC4-529E73580532}"/>
                </a:ext>
              </a:extLst>
            </p:cNvPr>
            <p:cNvSpPr/>
            <p:nvPr/>
          </p:nvSpPr>
          <p:spPr>
            <a:xfrm>
              <a:off x="5164475" y="4537375"/>
              <a:ext cx="18200" cy="16025"/>
            </a:xfrm>
            <a:custGeom>
              <a:avLst/>
              <a:gdLst/>
              <a:ahLst/>
              <a:cxnLst/>
              <a:rect l="l" t="t" r="r" b="b"/>
              <a:pathLst>
                <a:path w="728" h="641" extrusionOk="0">
                  <a:moveTo>
                    <a:pt x="695" y="1"/>
                  </a:moveTo>
                  <a:cubicBezTo>
                    <a:pt x="691" y="1"/>
                    <a:pt x="686" y="2"/>
                    <a:pt x="682" y="4"/>
                  </a:cubicBezTo>
                  <a:cubicBezTo>
                    <a:pt x="412" y="140"/>
                    <a:pt x="176" y="345"/>
                    <a:pt x="6" y="595"/>
                  </a:cubicBezTo>
                  <a:cubicBezTo>
                    <a:pt x="1" y="628"/>
                    <a:pt x="8" y="641"/>
                    <a:pt x="23" y="641"/>
                  </a:cubicBezTo>
                  <a:cubicBezTo>
                    <a:pt x="68" y="641"/>
                    <a:pt x="180" y="528"/>
                    <a:pt x="223" y="496"/>
                  </a:cubicBezTo>
                  <a:lnTo>
                    <a:pt x="390" y="352"/>
                  </a:lnTo>
                  <a:cubicBezTo>
                    <a:pt x="499" y="254"/>
                    <a:pt x="610" y="159"/>
                    <a:pt x="716" y="52"/>
                  </a:cubicBezTo>
                  <a:cubicBezTo>
                    <a:pt x="725" y="43"/>
                    <a:pt x="727" y="29"/>
                    <a:pt x="722" y="18"/>
                  </a:cubicBezTo>
                  <a:cubicBezTo>
                    <a:pt x="717" y="7"/>
                    <a:pt x="706" y="1"/>
                    <a:pt x="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750;p48">
              <a:extLst>
                <a:ext uri="{FF2B5EF4-FFF2-40B4-BE49-F238E27FC236}">
                  <a16:creationId xmlns:a16="http://schemas.microsoft.com/office/drawing/2014/main" id="{2B92E22D-6BEB-10F6-9A61-2E7365BC8E56}"/>
                </a:ext>
              </a:extLst>
            </p:cNvPr>
            <p:cNvSpPr/>
            <p:nvPr/>
          </p:nvSpPr>
          <p:spPr>
            <a:xfrm>
              <a:off x="5231050" y="4441200"/>
              <a:ext cx="213275" cy="236800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751;p48">
              <a:extLst>
                <a:ext uri="{FF2B5EF4-FFF2-40B4-BE49-F238E27FC236}">
                  <a16:creationId xmlns:a16="http://schemas.microsoft.com/office/drawing/2014/main" id="{B05820D8-4F60-8676-63AD-7ADFF823760F}"/>
                </a:ext>
              </a:extLst>
            </p:cNvPr>
            <p:cNvSpPr/>
            <p:nvPr/>
          </p:nvSpPr>
          <p:spPr>
            <a:xfrm>
              <a:off x="5315725" y="4552475"/>
              <a:ext cx="60375" cy="110975"/>
            </a:xfrm>
            <a:custGeom>
              <a:avLst/>
              <a:gdLst/>
              <a:ahLst/>
              <a:cxnLst/>
              <a:rect l="l" t="t" r="r" b="b"/>
              <a:pathLst>
                <a:path w="2415" h="4439" extrusionOk="0">
                  <a:moveTo>
                    <a:pt x="2381" y="0"/>
                  </a:moveTo>
                  <a:cubicBezTo>
                    <a:pt x="2370" y="0"/>
                    <a:pt x="2360" y="7"/>
                    <a:pt x="2354" y="17"/>
                  </a:cubicBezTo>
                  <a:cubicBezTo>
                    <a:pt x="2177" y="391"/>
                    <a:pt x="1987" y="758"/>
                    <a:pt x="1792" y="1122"/>
                  </a:cubicBezTo>
                  <a:cubicBezTo>
                    <a:pt x="1205" y="2217"/>
                    <a:pt x="546" y="3274"/>
                    <a:pt x="12" y="4397"/>
                  </a:cubicBezTo>
                  <a:cubicBezTo>
                    <a:pt x="0" y="4420"/>
                    <a:pt x="21" y="4439"/>
                    <a:pt x="40" y="4439"/>
                  </a:cubicBezTo>
                  <a:cubicBezTo>
                    <a:pt x="50" y="4439"/>
                    <a:pt x="59" y="4435"/>
                    <a:pt x="65" y="4424"/>
                  </a:cubicBezTo>
                  <a:cubicBezTo>
                    <a:pt x="264" y="4062"/>
                    <a:pt x="471" y="3704"/>
                    <a:pt x="677" y="3345"/>
                  </a:cubicBezTo>
                  <a:cubicBezTo>
                    <a:pt x="1042" y="2712"/>
                    <a:pt x="1565" y="1817"/>
                    <a:pt x="1889" y="1173"/>
                  </a:cubicBezTo>
                  <a:cubicBezTo>
                    <a:pt x="2078" y="803"/>
                    <a:pt x="2253" y="426"/>
                    <a:pt x="2409" y="41"/>
                  </a:cubicBezTo>
                  <a:cubicBezTo>
                    <a:pt x="2414" y="26"/>
                    <a:pt x="2408" y="9"/>
                    <a:pt x="2394" y="3"/>
                  </a:cubicBezTo>
                  <a:cubicBezTo>
                    <a:pt x="2390" y="1"/>
                    <a:pt x="2386" y="0"/>
                    <a:pt x="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752;p48">
              <a:extLst>
                <a:ext uri="{FF2B5EF4-FFF2-40B4-BE49-F238E27FC236}">
                  <a16:creationId xmlns:a16="http://schemas.microsoft.com/office/drawing/2014/main" id="{D3632E9E-C94F-924A-F657-C6693F10AA3A}"/>
                </a:ext>
              </a:extLst>
            </p:cNvPr>
            <p:cNvSpPr/>
            <p:nvPr/>
          </p:nvSpPr>
          <p:spPr>
            <a:xfrm>
              <a:off x="5269450" y="4452675"/>
              <a:ext cx="6825" cy="17575"/>
            </a:xfrm>
            <a:custGeom>
              <a:avLst/>
              <a:gdLst/>
              <a:ahLst/>
              <a:cxnLst/>
              <a:rect l="l" t="t" r="r" b="b"/>
              <a:pathLst>
                <a:path w="273" h="703" extrusionOk="0">
                  <a:moveTo>
                    <a:pt x="240" y="0"/>
                  </a:moveTo>
                  <a:cubicBezTo>
                    <a:pt x="231" y="0"/>
                    <a:pt x="222" y="4"/>
                    <a:pt x="216" y="11"/>
                  </a:cubicBezTo>
                  <a:cubicBezTo>
                    <a:pt x="69" y="195"/>
                    <a:pt x="1" y="445"/>
                    <a:pt x="39" y="678"/>
                  </a:cubicBezTo>
                  <a:cubicBezTo>
                    <a:pt x="41" y="689"/>
                    <a:pt x="49" y="698"/>
                    <a:pt x="60" y="702"/>
                  </a:cubicBezTo>
                  <a:cubicBezTo>
                    <a:pt x="63" y="703"/>
                    <a:pt x="66" y="703"/>
                    <a:pt x="68" y="703"/>
                  </a:cubicBezTo>
                  <a:cubicBezTo>
                    <a:pt x="82" y="703"/>
                    <a:pt x="94" y="694"/>
                    <a:pt x="98" y="681"/>
                  </a:cubicBezTo>
                  <a:cubicBezTo>
                    <a:pt x="114" y="626"/>
                    <a:pt x="126" y="572"/>
                    <a:pt x="140" y="518"/>
                  </a:cubicBezTo>
                  <a:lnTo>
                    <a:pt x="180" y="359"/>
                  </a:lnTo>
                  <a:lnTo>
                    <a:pt x="269" y="38"/>
                  </a:lnTo>
                  <a:cubicBezTo>
                    <a:pt x="272" y="27"/>
                    <a:pt x="269" y="15"/>
                    <a:pt x="259" y="7"/>
                  </a:cubicBezTo>
                  <a:cubicBezTo>
                    <a:pt x="253" y="2"/>
                    <a:pt x="24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753;p48">
              <a:extLst>
                <a:ext uri="{FF2B5EF4-FFF2-40B4-BE49-F238E27FC236}">
                  <a16:creationId xmlns:a16="http://schemas.microsoft.com/office/drawing/2014/main" id="{ADFBCB1A-ED2B-3018-D478-312E2C9AB193}"/>
                </a:ext>
              </a:extLst>
            </p:cNvPr>
            <p:cNvSpPr/>
            <p:nvPr/>
          </p:nvSpPr>
          <p:spPr>
            <a:xfrm>
              <a:off x="5596000" y="4479500"/>
              <a:ext cx="112700" cy="215700"/>
            </a:xfrm>
            <a:custGeom>
              <a:avLst/>
              <a:gdLst/>
              <a:ahLst/>
              <a:cxnLst/>
              <a:rect l="l" t="t" r="r" b="b"/>
              <a:pathLst>
                <a:path w="4508" h="8628" extrusionOk="0">
                  <a:moveTo>
                    <a:pt x="1666" y="1"/>
                  </a:moveTo>
                  <a:cubicBezTo>
                    <a:pt x="1653" y="1"/>
                    <a:pt x="1643" y="2"/>
                    <a:pt x="1634" y="5"/>
                  </a:cubicBezTo>
                  <a:cubicBezTo>
                    <a:pt x="1314" y="111"/>
                    <a:pt x="1" y="3908"/>
                    <a:pt x="1" y="4085"/>
                  </a:cubicBezTo>
                  <a:cubicBezTo>
                    <a:pt x="1" y="4263"/>
                    <a:pt x="1634" y="5505"/>
                    <a:pt x="1634" y="5753"/>
                  </a:cubicBezTo>
                  <a:cubicBezTo>
                    <a:pt x="1634" y="6002"/>
                    <a:pt x="577" y="8599"/>
                    <a:pt x="781" y="8627"/>
                  </a:cubicBezTo>
                  <a:cubicBezTo>
                    <a:pt x="783" y="8628"/>
                    <a:pt x="785" y="8628"/>
                    <a:pt x="787" y="8628"/>
                  </a:cubicBezTo>
                  <a:cubicBezTo>
                    <a:pt x="1072" y="8628"/>
                    <a:pt x="4259" y="5929"/>
                    <a:pt x="4295" y="5647"/>
                  </a:cubicBezTo>
                  <a:cubicBezTo>
                    <a:pt x="4330" y="5363"/>
                    <a:pt x="2734" y="4121"/>
                    <a:pt x="2769" y="3979"/>
                  </a:cubicBezTo>
                  <a:cubicBezTo>
                    <a:pt x="2804" y="3837"/>
                    <a:pt x="4508" y="2027"/>
                    <a:pt x="4508" y="1885"/>
                  </a:cubicBezTo>
                  <a:cubicBezTo>
                    <a:pt x="4508" y="1748"/>
                    <a:pt x="2094" y="1"/>
                    <a:pt x="1666" y="1"/>
                  </a:cubicBezTo>
                  <a:close/>
                </a:path>
              </a:pathLst>
            </a:custGeom>
            <a:solidFill>
              <a:srgbClr val="948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754;p48">
              <a:extLst>
                <a:ext uri="{FF2B5EF4-FFF2-40B4-BE49-F238E27FC236}">
                  <a16:creationId xmlns:a16="http://schemas.microsoft.com/office/drawing/2014/main" id="{584B373E-96A7-CDAF-3477-9949128F9235}"/>
                </a:ext>
              </a:extLst>
            </p:cNvPr>
            <p:cNvSpPr/>
            <p:nvPr/>
          </p:nvSpPr>
          <p:spPr>
            <a:xfrm>
              <a:off x="5602900" y="4579050"/>
              <a:ext cx="40625" cy="42350"/>
            </a:xfrm>
            <a:custGeom>
              <a:avLst/>
              <a:gdLst/>
              <a:ahLst/>
              <a:cxnLst/>
              <a:rect l="l" t="t" r="r" b="b"/>
              <a:pathLst>
                <a:path w="1625" h="1694" extrusionOk="0">
                  <a:moveTo>
                    <a:pt x="43" y="1"/>
                  </a:moveTo>
                  <a:cubicBezTo>
                    <a:pt x="21" y="1"/>
                    <a:pt x="1" y="28"/>
                    <a:pt x="19" y="49"/>
                  </a:cubicBezTo>
                  <a:cubicBezTo>
                    <a:pt x="257" y="340"/>
                    <a:pt x="514" y="615"/>
                    <a:pt x="771" y="890"/>
                  </a:cubicBezTo>
                  <a:cubicBezTo>
                    <a:pt x="1033" y="1160"/>
                    <a:pt x="1293" y="1431"/>
                    <a:pt x="1571" y="1686"/>
                  </a:cubicBezTo>
                  <a:cubicBezTo>
                    <a:pt x="1577" y="1691"/>
                    <a:pt x="1584" y="1693"/>
                    <a:pt x="1591" y="1693"/>
                  </a:cubicBezTo>
                  <a:cubicBezTo>
                    <a:pt x="1598" y="1693"/>
                    <a:pt x="1604" y="1691"/>
                    <a:pt x="1610" y="1686"/>
                  </a:cubicBezTo>
                  <a:cubicBezTo>
                    <a:pt x="1623" y="1676"/>
                    <a:pt x="1625" y="1657"/>
                    <a:pt x="1614" y="1644"/>
                  </a:cubicBezTo>
                  <a:cubicBezTo>
                    <a:pt x="1130" y="1069"/>
                    <a:pt x="612" y="522"/>
                    <a:pt x="63" y="9"/>
                  </a:cubicBezTo>
                  <a:cubicBezTo>
                    <a:pt x="57" y="3"/>
                    <a:pt x="50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755;p48">
              <a:extLst>
                <a:ext uri="{FF2B5EF4-FFF2-40B4-BE49-F238E27FC236}">
                  <a16:creationId xmlns:a16="http://schemas.microsoft.com/office/drawing/2014/main" id="{8C069A75-FA42-8A0A-CFBD-8C5DAE6C46CE}"/>
                </a:ext>
              </a:extLst>
            </p:cNvPr>
            <p:cNvSpPr/>
            <p:nvPr/>
          </p:nvSpPr>
          <p:spPr>
            <a:xfrm>
              <a:off x="5630675" y="4633575"/>
              <a:ext cx="45850" cy="43400"/>
            </a:xfrm>
            <a:custGeom>
              <a:avLst/>
              <a:gdLst/>
              <a:ahLst/>
              <a:cxnLst/>
              <a:rect l="l" t="t" r="r" b="b"/>
              <a:pathLst>
                <a:path w="1834" h="1736" extrusionOk="0">
                  <a:moveTo>
                    <a:pt x="1802" y="1"/>
                  </a:moveTo>
                  <a:cubicBezTo>
                    <a:pt x="1795" y="1"/>
                    <a:pt x="1788" y="3"/>
                    <a:pt x="1782" y="7"/>
                  </a:cubicBezTo>
                  <a:cubicBezTo>
                    <a:pt x="1471" y="268"/>
                    <a:pt x="1175" y="545"/>
                    <a:pt x="879" y="823"/>
                  </a:cubicBezTo>
                  <a:cubicBezTo>
                    <a:pt x="587" y="1105"/>
                    <a:pt x="295" y="1387"/>
                    <a:pt x="20" y="1686"/>
                  </a:cubicBezTo>
                  <a:cubicBezTo>
                    <a:pt x="1" y="1707"/>
                    <a:pt x="21" y="1736"/>
                    <a:pt x="44" y="1736"/>
                  </a:cubicBezTo>
                  <a:cubicBezTo>
                    <a:pt x="50" y="1736"/>
                    <a:pt x="56" y="1734"/>
                    <a:pt x="62" y="1728"/>
                  </a:cubicBezTo>
                  <a:cubicBezTo>
                    <a:pt x="374" y="1468"/>
                    <a:pt x="670" y="1191"/>
                    <a:pt x="966" y="913"/>
                  </a:cubicBezTo>
                  <a:cubicBezTo>
                    <a:pt x="1257" y="631"/>
                    <a:pt x="1548" y="350"/>
                    <a:pt x="1823" y="51"/>
                  </a:cubicBezTo>
                  <a:cubicBezTo>
                    <a:pt x="1833" y="40"/>
                    <a:pt x="1834" y="23"/>
                    <a:pt x="1824" y="11"/>
                  </a:cubicBezTo>
                  <a:cubicBezTo>
                    <a:pt x="1818" y="4"/>
                    <a:pt x="1810" y="1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756;p48">
              <a:extLst>
                <a:ext uri="{FF2B5EF4-FFF2-40B4-BE49-F238E27FC236}">
                  <a16:creationId xmlns:a16="http://schemas.microsoft.com/office/drawing/2014/main" id="{0D960BCB-8DA7-969E-A246-9C321CA8A238}"/>
                </a:ext>
              </a:extLst>
            </p:cNvPr>
            <p:cNvSpPr/>
            <p:nvPr/>
          </p:nvSpPr>
          <p:spPr>
            <a:xfrm>
              <a:off x="5616750" y="4488175"/>
              <a:ext cx="23550" cy="56325"/>
            </a:xfrm>
            <a:custGeom>
              <a:avLst/>
              <a:gdLst/>
              <a:ahLst/>
              <a:cxnLst/>
              <a:rect l="l" t="t" r="r" b="b"/>
              <a:pathLst>
                <a:path w="942" h="2253" extrusionOk="0">
                  <a:moveTo>
                    <a:pt x="908" y="0"/>
                  </a:moveTo>
                  <a:cubicBezTo>
                    <a:pt x="898" y="0"/>
                    <a:pt x="889" y="5"/>
                    <a:pt x="883" y="14"/>
                  </a:cubicBezTo>
                  <a:cubicBezTo>
                    <a:pt x="469" y="693"/>
                    <a:pt x="245" y="1461"/>
                    <a:pt x="8" y="2214"/>
                  </a:cubicBezTo>
                  <a:cubicBezTo>
                    <a:pt x="1" y="2236"/>
                    <a:pt x="20" y="2252"/>
                    <a:pt x="38" y="2252"/>
                  </a:cubicBezTo>
                  <a:cubicBezTo>
                    <a:pt x="48" y="2252"/>
                    <a:pt x="58" y="2247"/>
                    <a:pt x="63" y="2235"/>
                  </a:cubicBezTo>
                  <a:cubicBezTo>
                    <a:pt x="146" y="2055"/>
                    <a:pt x="219" y="1871"/>
                    <a:pt x="289" y="1687"/>
                  </a:cubicBezTo>
                  <a:lnTo>
                    <a:pt x="496" y="1134"/>
                  </a:lnTo>
                  <a:cubicBezTo>
                    <a:pt x="629" y="764"/>
                    <a:pt x="774" y="400"/>
                    <a:pt x="935" y="42"/>
                  </a:cubicBezTo>
                  <a:cubicBezTo>
                    <a:pt x="942" y="28"/>
                    <a:pt x="936" y="13"/>
                    <a:pt x="924" y="5"/>
                  </a:cubicBezTo>
                  <a:cubicBezTo>
                    <a:pt x="919" y="2"/>
                    <a:pt x="913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757;p48">
              <a:extLst>
                <a:ext uri="{FF2B5EF4-FFF2-40B4-BE49-F238E27FC236}">
                  <a16:creationId xmlns:a16="http://schemas.microsoft.com/office/drawing/2014/main" id="{66FF62D9-8A99-EED1-A441-DB78A2F54DB8}"/>
                </a:ext>
              </a:extLst>
            </p:cNvPr>
            <p:cNvSpPr/>
            <p:nvPr/>
          </p:nvSpPr>
          <p:spPr>
            <a:xfrm>
              <a:off x="5672150" y="4587450"/>
              <a:ext cx="281375" cy="243825"/>
            </a:xfrm>
            <a:custGeom>
              <a:avLst/>
              <a:gdLst/>
              <a:ahLst/>
              <a:cxnLst/>
              <a:rect l="l" t="t" r="r" b="b"/>
              <a:pathLst>
                <a:path w="11255" h="9753" extrusionOk="0">
                  <a:moveTo>
                    <a:pt x="5682" y="1"/>
                  </a:moveTo>
                  <a:cubicBezTo>
                    <a:pt x="5094" y="1"/>
                    <a:pt x="4485" y="150"/>
                    <a:pt x="3879" y="482"/>
                  </a:cubicBezTo>
                  <a:cubicBezTo>
                    <a:pt x="91" y="2555"/>
                    <a:pt x="1677" y="5945"/>
                    <a:pt x="1767" y="6064"/>
                  </a:cubicBezTo>
                  <a:cubicBezTo>
                    <a:pt x="1859" y="6184"/>
                    <a:pt x="0" y="9524"/>
                    <a:pt x="97" y="9707"/>
                  </a:cubicBezTo>
                  <a:cubicBezTo>
                    <a:pt x="114" y="9739"/>
                    <a:pt x="168" y="9753"/>
                    <a:pt x="252" y="9753"/>
                  </a:cubicBezTo>
                  <a:cubicBezTo>
                    <a:pt x="881" y="9753"/>
                    <a:pt x="3155" y="8956"/>
                    <a:pt x="3327" y="8852"/>
                  </a:cubicBezTo>
                  <a:cubicBezTo>
                    <a:pt x="3331" y="8850"/>
                    <a:pt x="3338" y="8848"/>
                    <a:pt x="3347" y="8848"/>
                  </a:cubicBezTo>
                  <a:cubicBezTo>
                    <a:pt x="3547" y="8848"/>
                    <a:pt x="4844" y="9550"/>
                    <a:pt x="6289" y="9550"/>
                  </a:cubicBezTo>
                  <a:cubicBezTo>
                    <a:pt x="7472" y="9550"/>
                    <a:pt x="8753" y="9080"/>
                    <a:pt x="9613" y="7370"/>
                  </a:cubicBezTo>
                  <a:cubicBezTo>
                    <a:pt x="11255" y="4102"/>
                    <a:pt x="8765" y="1"/>
                    <a:pt x="56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758;p48">
              <a:extLst>
                <a:ext uri="{FF2B5EF4-FFF2-40B4-BE49-F238E27FC236}">
                  <a16:creationId xmlns:a16="http://schemas.microsoft.com/office/drawing/2014/main" id="{A90731C9-62ED-1A25-7DE5-CC948802823D}"/>
                </a:ext>
              </a:extLst>
            </p:cNvPr>
            <p:cNvSpPr/>
            <p:nvPr/>
          </p:nvSpPr>
          <p:spPr>
            <a:xfrm>
              <a:off x="5761300" y="4797550"/>
              <a:ext cx="124625" cy="22800"/>
            </a:xfrm>
            <a:custGeom>
              <a:avLst/>
              <a:gdLst/>
              <a:ahLst/>
              <a:cxnLst/>
              <a:rect l="l" t="t" r="r" b="b"/>
              <a:pathLst>
                <a:path w="4985" h="912" extrusionOk="0">
                  <a:moveTo>
                    <a:pt x="42" y="0"/>
                  </a:moveTo>
                  <a:cubicBezTo>
                    <a:pt x="19" y="0"/>
                    <a:pt x="0" y="32"/>
                    <a:pt x="21" y="52"/>
                  </a:cubicBezTo>
                  <a:cubicBezTo>
                    <a:pt x="342" y="356"/>
                    <a:pt x="739" y="578"/>
                    <a:pt x="1160" y="717"/>
                  </a:cubicBezTo>
                  <a:cubicBezTo>
                    <a:pt x="1570" y="848"/>
                    <a:pt x="2000" y="911"/>
                    <a:pt x="2432" y="911"/>
                  </a:cubicBezTo>
                  <a:cubicBezTo>
                    <a:pt x="3329" y="911"/>
                    <a:pt x="4229" y="637"/>
                    <a:pt x="4958" y="120"/>
                  </a:cubicBezTo>
                  <a:cubicBezTo>
                    <a:pt x="4985" y="102"/>
                    <a:pt x="4965" y="66"/>
                    <a:pt x="4940" y="66"/>
                  </a:cubicBezTo>
                  <a:cubicBezTo>
                    <a:pt x="4935" y="66"/>
                    <a:pt x="4930" y="68"/>
                    <a:pt x="4925" y="71"/>
                  </a:cubicBezTo>
                  <a:cubicBezTo>
                    <a:pt x="4192" y="529"/>
                    <a:pt x="3294" y="791"/>
                    <a:pt x="2410" y="791"/>
                  </a:cubicBezTo>
                  <a:cubicBezTo>
                    <a:pt x="1563" y="791"/>
                    <a:pt x="727" y="550"/>
                    <a:pt x="60" y="7"/>
                  </a:cubicBezTo>
                  <a:cubicBezTo>
                    <a:pt x="54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759;p48">
              <a:extLst>
                <a:ext uri="{FF2B5EF4-FFF2-40B4-BE49-F238E27FC236}">
                  <a16:creationId xmlns:a16="http://schemas.microsoft.com/office/drawing/2014/main" id="{002517BC-3BDB-9DEF-A0E5-E43C45DE4871}"/>
                </a:ext>
              </a:extLst>
            </p:cNvPr>
            <p:cNvSpPr/>
            <p:nvPr/>
          </p:nvSpPr>
          <p:spPr>
            <a:xfrm>
              <a:off x="5718175" y="4805275"/>
              <a:ext cx="27475" cy="11750"/>
            </a:xfrm>
            <a:custGeom>
              <a:avLst/>
              <a:gdLst/>
              <a:ahLst/>
              <a:cxnLst/>
              <a:rect l="l" t="t" r="r" b="b"/>
              <a:pathLst>
                <a:path w="1099" h="470" extrusionOk="0">
                  <a:moveTo>
                    <a:pt x="1066" y="0"/>
                  </a:moveTo>
                  <a:cubicBezTo>
                    <a:pt x="1063" y="0"/>
                    <a:pt x="1061" y="1"/>
                    <a:pt x="1058" y="1"/>
                  </a:cubicBezTo>
                  <a:cubicBezTo>
                    <a:pt x="700" y="97"/>
                    <a:pt x="352" y="235"/>
                    <a:pt x="28" y="414"/>
                  </a:cubicBezTo>
                  <a:cubicBezTo>
                    <a:pt x="0" y="428"/>
                    <a:pt x="15" y="469"/>
                    <a:pt x="42" y="469"/>
                  </a:cubicBezTo>
                  <a:cubicBezTo>
                    <a:pt x="45" y="469"/>
                    <a:pt x="48" y="469"/>
                    <a:pt x="51" y="468"/>
                  </a:cubicBezTo>
                  <a:cubicBezTo>
                    <a:pt x="410" y="374"/>
                    <a:pt x="752" y="236"/>
                    <a:pt x="1078" y="57"/>
                  </a:cubicBezTo>
                  <a:cubicBezTo>
                    <a:pt x="1090" y="51"/>
                    <a:pt x="1098" y="37"/>
                    <a:pt x="1095" y="23"/>
                  </a:cubicBezTo>
                  <a:cubicBezTo>
                    <a:pt x="1091" y="9"/>
                    <a:pt x="107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760;p48">
              <a:extLst>
                <a:ext uri="{FF2B5EF4-FFF2-40B4-BE49-F238E27FC236}">
                  <a16:creationId xmlns:a16="http://schemas.microsoft.com/office/drawing/2014/main" id="{1B2E56B3-4201-67B9-BB43-3F7FE99F8EFE}"/>
                </a:ext>
              </a:extLst>
            </p:cNvPr>
            <p:cNvSpPr/>
            <p:nvPr/>
          </p:nvSpPr>
          <p:spPr>
            <a:xfrm>
              <a:off x="5716800" y="4613750"/>
              <a:ext cx="52750" cy="65500"/>
            </a:xfrm>
            <a:custGeom>
              <a:avLst/>
              <a:gdLst/>
              <a:ahLst/>
              <a:cxnLst/>
              <a:rect l="l" t="t" r="r" b="b"/>
              <a:pathLst>
                <a:path w="2110" h="2620" extrusionOk="0">
                  <a:moveTo>
                    <a:pt x="2067" y="1"/>
                  </a:moveTo>
                  <a:cubicBezTo>
                    <a:pt x="2065" y="1"/>
                    <a:pt x="2062" y="1"/>
                    <a:pt x="2060" y="2"/>
                  </a:cubicBezTo>
                  <a:cubicBezTo>
                    <a:pt x="902" y="277"/>
                    <a:pt x="56" y="1419"/>
                    <a:pt x="2" y="2589"/>
                  </a:cubicBezTo>
                  <a:cubicBezTo>
                    <a:pt x="0" y="2609"/>
                    <a:pt x="16" y="2619"/>
                    <a:pt x="31" y="2619"/>
                  </a:cubicBezTo>
                  <a:cubicBezTo>
                    <a:pt x="45" y="2619"/>
                    <a:pt x="58" y="2611"/>
                    <a:pt x="60" y="2594"/>
                  </a:cubicBezTo>
                  <a:cubicBezTo>
                    <a:pt x="210" y="1469"/>
                    <a:pt x="980" y="416"/>
                    <a:pt x="2076" y="58"/>
                  </a:cubicBezTo>
                  <a:cubicBezTo>
                    <a:pt x="2109" y="48"/>
                    <a:pt x="2098" y="1"/>
                    <a:pt x="2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761;p48">
              <a:extLst>
                <a:ext uri="{FF2B5EF4-FFF2-40B4-BE49-F238E27FC236}">
                  <a16:creationId xmlns:a16="http://schemas.microsoft.com/office/drawing/2014/main" id="{D858C997-64B7-BEC1-7B84-8E43343F8FB9}"/>
                </a:ext>
              </a:extLst>
            </p:cNvPr>
            <p:cNvSpPr/>
            <p:nvPr/>
          </p:nvSpPr>
          <p:spPr>
            <a:xfrm>
              <a:off x="5740950" y="4636600"/>
              <a:ext cx="162175" cy="138825"/>
            </a:xfrm>
            <a:custGeom>
              <a:avLst/>
              <a:gdLst/>
              <a:ahLst/>
              <a:cxnLst/>
              <a:rect l="l" t="t" r="r" b="b"/>
              <a:pathLst>
                <a:path w="6487" h="5553" extrusionOk="0">
                  <a:moveTo>
                    <a:pt x="3772" y="74"/>
                  </a:moveTo>
                  <a:cubicBezTo>
                    <a:pt x="4082" y="74"/>
                    <a:pt x="4394" y="176"/>
                    <a:pt x="4657" y="393"/>
                  </a:cubicBezTo>
                  <a:cubicBezTo>
                    <a:pt x="4910" y="575"/>
                    <a:pt x="5107" y="812"/>
                    <a:pt x="5250" y="1079"/>
                  </a:cubicBezTo>
                  <a:lnTo>
                    <a:pt x="5250" y="1079"/>
                  </a:lnTo>
                  <a:cubicBezTo>
                    <a:pt x="5115" y="1040"/>
                    <a:pt x="4974" y="1022"/>
                    <a:pt x="4833" y="1022"/>
                  </a:cubicBezTo>
                  <a:cubicBezTo>
                    <a:pt x="4758" y="1022"/>
                    <a:pt x="4683" y="1027"/>
                    <a:pt x="4608" y="1037"/>
                  </a:cubicBezTo>
                  <a:lnTo>
                    <a:pt x="4608" y="1037"/>
                  </a:lnTo>
                  <a:cubicBezTo>
                    <a:pt x="4396" y="749"/>
                    <a:pt x="4117" y="510"/>
                    <a:pt x="3787" y="354"/>
                  </a:cubicBezTo>
                  <a:cubicBezTo>
                    <a:pt x="3631" y="272"/>
                    <a:pt x="3463" y="207"/>
                    <a:pt x="3287" y="157"/>
                  </a:cubicBezTo>
                  <a:lnTo>
                    <a:pt x="3287" y="157"/>
                  </a:lnTo>
                  <a:cubicBezTo>
                    <a:pt x="3444" y="102"/>
                    <a:pt x="3608" y="74"/>
                    <a:pt x="3772" y="74"/>
                  </a:cubicBezTo>
                  <a:close/>
                  <a:moveTo>
                    <a:pt x="3098" y="239"/>
                  </a:moveTo>
                  <a:cubicBezTo>
                    <a:pt x="3642" y="364"/>
                    <a:pt x="4140" y="644"/>
                    <a:pt x="4480" y="1060"/>
                  </a:cubicBezTo>
                  <a:lnTo>
                    <a:pt x="4480" y="1060"/>
                  </a:lnTo>
                  <a:cubicBezTo>
                    <a:pt x="4324" y="1093"/>
                    <a:pt x="4173" y="1148"/>
                    <a:pt x="4033" y="1223"/>
                  </a:cubicBezTo>
                  <a:lnTo>
                    <a:pt x="4033" y="1223"/>
                  </a:lnTo>
                  <a:cubicBezTo>
                    <a:pt x="3733" y="818"/>
                    <a:pt x="3336" y="480"/>
                    <a:pt x="2872" y="382"/>
                  </a:cubicBezTo>
                  <a:lnTo>
                    <a:pt x="2872" y="382"/>
                  </a:lnTo>
                  <a:cubicBezTo>
                    <a:pt x="2944" y="327"/>
                    <a:pt x="3020" y="280"/>
                    <a:pt x="3098" y="239"/>
                  </a:cubicBezTo>
                  <a:close/>
                  <a:moveTo>
                    <a:pt x="2766" y="471"/>
                  </a:moveTo>
                  <a:cubicBezTo>
                    <a:pt x="3129" y="520"/>
                    <a:pt x="3464" y="717"/>
                    <a:pt x="3768" y="1055"/>
                  </a:cubicBezTo>
                  <a:cubicBezTo>
                    <a:pt x="3828" y="1113"/>
                    <a:pt x="3890" y="1186"/>
                    <a:pt x="3952" y="1270"/>
                  </a:cubicBezTo>
                  <a:lnTo>
                    <a:pt x="3952" y="1270"/>
                  </a:lnTo>
                  <a:cubicBezTo>
                    <a:pt x="3937" y="1279"/>
                    <a:pt x="3923" y="1287"/>
                    <a:pt x="3909" y="1297"/>
                  </a:cubicBezTo>
                  <a:cubicBezTo>
                    <a:pt x="3855" y="1328"/>
                    <a:pt x="3802" y="1362"/>
                    <a:pt x="3751" y="1400"/>
                  </a:cubicBezTo>
                  <a:lnTo>
                    <a:pt x="3751" y="1400"/>
                  </a:lnTo>
                  <a:cubicBezTo>
                    <a:pt x="3674" y="1358"/>
                    <a:pt x="3591" y="1324"/>
                    <a:pt x="3504" y="1299"/>
                  </a:cubicBezTo>
                  <a:cubicBezTo>
                    <a:pt x="3073" y="1317"/>
                    <a:pt x="2986" y="1875"/>
                    <a:pt x="2895" y="2208"/>
                  </a:cubicBezTo>
                  <a:lnTo>
                    <a:pt x="2895" y="2208"/>
                  </a:lnTo>
                  <a:cubicBezTo>
                    <a:pt x="2857" y="2201"/>
                    <a:pt x="2819" y="2198"/>
                    <a:pt x="2782" y="2198"/>
                  </a:cubicBezTo>
                  <a:cubicBezTo>
                    <a:pt x="2735" y="2198"/>
                    <a:pt x="2689" y="2203"/>
                    <a:pt x="2644" y="2212"/>
                  </a:cubicBezTo>
                  <a:lnTo>
                    <a:pt x="2644" y="2212"/>
                  </a:lnTo>
                  <a:cubicBezTo>
                    <a:pt x="2571" y="2029"/>
                    <a:pt x="2482" y="1855"/>
                    <a:pt x="2329" y="1722"/>
                  </a:cubicBezTo>
                  <a:cubicBezTo>
                    <a:pt x="2267" y="1679"/>
                    <a:pt x="2201" y="1661"/>
                    <a:pt x="2135" y="1661"/>
                  </a:cubicBezTo>
                  <a:cubicBezTo>
                    <a:pt x="2117" y="1661"/>
                    <a:pt x="2099" y="1663"/>
                    <a:pt x="2081" y="1665"/>
                  </a:cubicBezTo>
                  <a:lnTo>
                    <a:pt x="2081" y="1665"/>
                  </a:lnTo>
                  <a:cubicBezTo>
                    <a:pt x="2163" y="1263"/>
                    <a:pt x="2361" y="879"/>
                    <a:pt x="2657" y="581"/>
                  </a:cubicBezTo>
                  <a:cubicBezTo>
                    <a:pt x="2692" y="542"/>
                    <a:pt x="2729" y="505"/>
                    <a:pt x="2766" y="471"/>
                  </a:cubicBezTo>
                  <a:close/>
                  <a:moveTo>
                    <a:pt x="3502" y="1372"/>
                  </a:moveTo>
                  <a:cubicBezTo>
                    <a:pt x="3566" y="1390"/>
                    <a:pt x="3629" y="1415"/>
                    <a:pt x="3690" y="1446"/>
                  </a:cubicBezTo>
                  <a:lnTo>
                    <a:pt x="3690" y="1446"/>
                  </a:lnTo>
                  <a:cubicBezTo>
                    <a:pt x="3421" y="1657"/>
                    <a:pt x="3198" y="1944"/>
                    <a:pt x="3061" y="2259"/>
                  </a:cubicBezTo>
                  <a:lnTo>
                    <a:pt x="3061" y="2259"/>
                  </a:lnTo>
                  <a:cubicBezTo>
                    <a:pt x="3030" y="2245"/>
                    <a:pt x="2998" y="2234"/>
                    <a:pt x="2967" y="2224"/>
                  </a:cubicBezTo>
                  <a:lnTo>
                    <a:pt x="2967" y="2224"/>
                  </a:lnTo>
                  <a:cubicBezTo>
                    <a:pt x="3049" y="1929"/>
                    <a:pt x="3127" y="1392"/>
                    <a:pt x="3502" y="1372"/>
                  </a:cubicBezTo>
                  <a:close/>
                  <a:moveTo>
                    <a:pt x="2586" y="459"/>
                  </a:moveTo>
                  <a:cubicBezTo>
                    <a:pt x="2619" y="459"/>
                    <a:pt x="2650" y="460"/>
                    <a:pt x="2682" y="462"/>
                  </a:cubicBezTo>
                  <a:lnTo>
                    <a:pt x="2682" y="462"/>
                  </a:lnTo>
                  <a:cubicBezTo>
                    <a:pt x="2340" y="777"/>
                    <a:pt x="2103" y="1218"/>
                    <a:pt x="2012" y="1680"/>
                  </a:cubicBezTo>
                  <a:lnTo>
                    <a:pt x="2012" y="1680"/>
                  </a:lnTo>
                  <a:cubicBezTo>
                    <a:pt x="1869" y="1723"/>
                    <a:pt x="1733" y="1832"/>
                    <a:pt x="1635" y="1930"/>
                  </a:cubicBezTo>
                  <a:cubicBezTo>
                    <a:pt x="1548" y="2034"/>
                    <a:pt x="1491" y="2147"/>
                    <a:pt x="1459" y="2266"/>
                  </a:cubicBezTo>
                  <a:lnTo>
                    <a:pt x="1459" y="2266"/>
                  </a:lnTo>
                  <a:cubicBezTo>
                    <a:pt x="1410" y="2254"/>
                    <a:pt x="1358" y="2247"/>
                    <a:pt x="1304" y="2243"/>
                  </a:cubicBezTo>
                  <a:lnTo>
                    <a:pt x="1304" y="2243"/>
                  </a:lnTo>
                  <a:cubicBezTo>
                    <a:pt x="1059" y="1653"/>
                    <a:pt x="1120" y="988"/>
                    <a:pt x="1784" y="675"/>
                  </a:cubicBezTo>
                  <a:cubicBezTo>
                    <a:pt x="2063" y="530"/>
                    <a:pt x="2331" y="459"/>
                    <a:pt x="2586" y="459"/>
                  </a:cubicBezTo>
                  <a:close/>
                  <a:moveTo>
                    <a:pt x="1346" y="2336"/>
                  </a:moveTo>
                  <a:cubicBezTo>
                    <a:pt x="1378" y="2340"/>
                    <a:pt x="1410" y="2346"/>
                    <a:pt x="1441" y="2353"/>
                  </a:cubicBezTo>
                  <a:lnTo>
                    <a:pt x="1441" y="2353"/>
                  </a:lnTo>
                  <a:cubicBezTo>
                    <a:pt x="1434" y="2399"/>
                    <a:pt x="1430" y="2446"/>
                    <a:pt x="1429" y="2493"/>
                  </a:cubicBezTo>
                  <a:lnTo>
                    <a:pt x="1429" y="2493"/>
                  </a:lnTo>
                  <a:cubicBezTo>
                    <a:pt x="1399" y="2442"/>
                    <a:pt x="1371" y="2390"/>
                    <a:pt x="1346" y="2336"/>
                  </a:cubicBezTo>
                  <a:close/>
                  <a:moveTo>
                    <a:pt x="2136" y="1725"/>
                  </a:moveTo>
                  <a:cubicBezTo>
                    <a:pt x="2189" y="1725"/>
                    <a:pt x="2242" y="1739"/>
                    <a:pt x="2292" y="1774"/>
                  </a:cubicBezTo>
                  <a:cubicBezTo>
                    <a:pt x="2429" y="1898"/>
                    <a:pt x="2512" y="2058"/>
                    <a:pt x="2580" y="2228"/>
                  </a:cubicBezTo>
                  <a:lnTo>
                    <a:pt x="2580" y="2228"/>
                  </a:lnTo>
                  <a:cubicBezTo>
                    <a:pt x="2404" y="2281"/>
                    <a:pt x="2239" y="2398"/>
                    <a:pt x="2092" y="2547"/>
                  </a:cubicBezTo>
                  <a:lnTo>
                    <a:pt x="2092" y="2547"/>
                  </a:lnTo>
                  <a:cubicBezTo>
                    <a:pt x="2028" y="2283"/>
                    <a:pt x="2022" y="2004"/>
                    <a:pt x="2069" y="1732"/>
                  </a:cubicBezTo>
                  <a:lnTo>
                    <a:pt x="2069" y="1732"/>
                  </a:lnTo>
                  <a:cubicBezTo>
                    <a:pt x="2091" y="1727"/>
                    <a:pt x="2113" y="1725"/>
                    <a:pt x="2136" y="1725"/>
                  </a:cubicBezTo>
                  <a:close/>
                  <a:moveTo>
                    <a:pt x="2000" y="1752"/>
                  </a:moveTo>
                  <a:cubicBezTo>
                    <a:pt x="1953" y="2037"/>
                    <a:pt x="1963" y="2329"/>
                    <a:pt x="2039" y="2602"/>
                  </a:cubicBezTo>
                  <a:lnTo>
                    <a:pt x="2039" y="2602"/>
                  </a:lnTo>
                  <a:cubicBezTo>
                    <a:pt x="2037" y="2605"/>
                    <a:pt x="2035" y="2607"/>
                    <a:pt x="2033" y="2610"/>
                  </a:cubicBezTo>
                  <a:lnTo>
                    <a:pt x="2033" y="2610"/>
                  </a:lnTo>
                  <a:cubicBezTo>
                    <a:pt x="1883" y="2460"/>
                    <a:pt x="1717" y="2339"/>
                    <a:pt x="1516" y="2280"/>
                  </a:cubicBezTo>
                  <a:lnTo>
                    <a:pt x="1516" y="2280"/>
                  </a:lnTo>
                  <a:cubicBezTo>
                    <a:pt x="1555" y="2128"/>
                    <a:pt x="1645" y="1991"/>
                    <a:pt x="1768" y="1891"/>
                  </a:cubicBezTo>
                  <a:cubicBezTo>
                    <a:pt x="1835" y="1839"/>
                    <a:pt x="1915" y="1784"/>
                    <a:pt x="2000" y="1752"/>
                  </a:cubicBezTo>
                  <a:close/>
                  <a:moveTo>
                    <a:pt x="2773" y="2296"/>
                  </a:moveTo>
                  <a:cubicBezTo>
                    <a:pt x="2806" y="2299"/>
                    <a:pt x="2839" y="2304"/>
                    <a:pt x="2871" y="2311"/>
                  </a:cubicBezTo>
                  <a:lnTo>
                    <a:pt x="2871" y="2311"/>
                  </a:lnTo>
                  <a:cubicBezTo>
                    <a:pt x="2846" y="2423"/>
                    <a:pt x="2824" y="2536"/>
                    <a:pt x="2805" y="2650"/>
                  </a:cubicBezTo>
                  <a:lnTo>
                    <a:pt x="2805" y="2650"/>
                  </a:lnTo>
                  <a:cubicBezTo>
                    <a:pt x="2759" y="2538"/>
                    <a:pt x="2721" y="2421"/>
                    <a:pt x="2679" y="2306"/>
                  </a:cubicBezTo>
                  <a:lnTo>
                    <a:pt x="2679" y="2306"/>
                  </a:lnTo>
                  <a:cubicBezTo>
                    <a:pt x="2710" y="2300"/>
                    <a:pt x="2742" y="2297"/>
                    <a:pt x="2773" y="2296"/>
                  </a:cubicBezTo>
                  <a:close/>
                  <a:moveTo>
                    <a:pt x="2436" y="164"/>
                  </a:moveTo>
                  <a:cubicBezTo>
                    <a:pt x="2628" y="164"/>
                    <a:pt x="2821" y="183"/>
                    <a:pt x="3008" y="220"/>
                  </a:cubicBezTo>
                  <a:lnTo>
                    <a:pt x="3008" y="220"/>
                  </a:lnTo>
                  <a:cubicBezTo>
                    <a:pt x="2933" y="264"/>
                    <a:pt x="2861" y="313"/>
                    <a:pt x="2792" y="368"/>
                  </a:cubicBezTo>
                  <a:lnTo>
                    <a:pt x="2792" y="368"/>
                  </a:lnTo>
                  <a:cubicBezTo>
                    <a:pt x="2729" y="358"/>
                    <a:pt x="2664" y="353"/>
                    <a:pt x="2598" y="353"/>
                  </a:cubicBezTo>
                  <a:cubicBezTo>
                    <a:pt x="2496" y="353"/>
                    <a:pt x="2390" y="365"/>
                    <a:pt x="2283" y="391"/>
                  </a:cubicBezTo>
                  <a:cubicBezTo>
                    <a:pt x="1061" y="676"/>
                    <a:pt x="885" y="1460"/>
                    <a:pt x="1202" y="2247"/>
                  </a:cubicBezTo>
                  <a:lnTo>
                    <a:pt x="1202" y="2247"/>
                  </a:lnTo>
                  <a:cubicBezTo>
                    <a:pt x="761" y="2299"/>
                    <a:pt x="462" y="2544"/>
                    <a:pt x="296" y="2872"/>
                  </a:cubicBezTo>
                  <a:lnTo>
                    <a:pt x="296" y="2872"/>
                  </a:lnTo>
                  <a:cubicBezTo>
                    <a:pt x="191" y="2537"/>
                    <a:pt x="158" y="2175"/>
                    <a:pt x="185" y="1844"/>
                  </a:cubicBezTo>
                  <a:cubicBezTo>
                    <a:pt x="253" y="1090"/>
                    <a:pt x="864" y="507"/>
                    <a:pt x="1568" y="300"/>
                  </a:cubicBezTo>
                  <a:cubicBezTo>
                    <a:pt x="1846" y="209"/>
                    <a:pt x="2141" y="164"/>
                    <a:pt x="2436" y="164"/>
                  </a:cubicBezTo>
                  <a:close/>
                  <a:moveTo>
                    <a:pt x="2940" y="2331"/>
                  </a:moveTo>
                  <a:cubicBezTo>
                    <a:pt x="2967" y="2340"/>
                    <a:pt x="2994" y="2350"/>
                    <a:pt x="3020" y="2362"/>
                  </a:cubicBezTo>
                  <a:lnTo>
                    <a:pt x="3020" y="2362"/>
                  </a:lnTo>
                  <a:cubicBezTo>
                    <a:pt x="2959" y="2531"/>
                    <a:pt x="2922" y="2706"/>
                    <a:pt x="2916" y="2880"/>
                  </a:cubicBezTo>
                  <a:lnTo>
                    <a:pt x="2916" y="2880"/>
                  </a:lnTo>
                  <a:cubicBezTo>
                    <a:pt x="2896" y="2846"/>
                    <a:pt x="2877" y="2811"/>
                    <a:pt x="2859" y="2775"/>
                  </a:cubicBezTo>
                  <a:lnTo>
                    <a:pt x="2859" y="2775"/>
                  </a:lnTo>
                  <a:cubicBezTo>
                    <a:pt x="2885" y="2609"/>
                    <a:pt x="2911" y="2457"/>
                    <a:pt x="2940" y="2331"/>
                  </a:cubicBezTo>
                  <a:close/>
                  <a:moveTo>
                    <a:pt x="1499" y="2369"/>
                  </a:moveTo>
                  <a:cubicBezTo>
                    <a:pt x="1683" y="2425"/>
                    <a:pt x="1836" y="2538"/>
                    <a:pt x="1975" y="2677"/>
                  </a:cubicBezTo>
                  <a:lnTo>
                    <a:pt x="1975" y="2677"/>
                  </a:lnTo>
                  <a:cubicBezTo>
                    <a:pt x="1928" y="2733"/>
                    <a:pt x="1884" y="2792"/>
                    <a:pt x="1843" y="2852"/>
                  </a:cubicBezTo>
                  <a:cubicBezTo>
                    <a:pt x="1815" y="2891"/>
                    <a:pt x="1787" y="2931"/>
                    <a:pt x="1760" y="2972"/>
                  </a:cubicBezTo>
                  <a:lnTo>
                    <a:pt x="1760" y="2972"/>
                  </a:lnTo>
                  <a:cubicBezTo>
                    <a:pt x="1658" y="2850"/>
                    <a:pt x="1570" y="2729"/>
                    <a:pt x="1501" y="2615"/>
                  </a:cubicBezTo>
                  <a:lnTo>
                    <a:pt x="1501" y="2615"/>
                  </a:lnTo>
                  <a:cubicBezTo>
                    <a:pt x="1493" y="2544"/>
                    <a:pt x="1491" y="2472"/>
                    <a:pt x="1496" y="2400"/>
                  </a:cubicBezTo>
                  <a:cubicBezTo>
                    <a:pt x="1497" y="2390"/>
                    <a:pt x="1498" y="2379"/>
                    <a:pt x="1499" y="2369"/>
                  </a:cubicBezTo>
                  <a:close/>
                  <a:moveTo>
                    <a:pt x="1560" y="2883"/>
                  </a:moveTo>
                  <a:lnTo>
                    <a:pt x="1560" y="2883"/>
                  </a:lnTo>
                  <a:cubicBezTo>
                    <a:pt x="1605" y="2945"/>
                    <a:pt x="1652" y="3005"/>
                    <a:pt x="1700" y="3065"/>
                  </a:cubicBezTo>
                  <a:lnTo>
                    <a:pt x="1700" y="3065"/>
                  </a:lnTo>
                  <a:cubicBezTo>
                    <a:pt x="1688" y="3085"/>
                    <a:pt x="1675" y="3105"/>
                    <a:pt x="1663" y="3125"/>
                  </a:cubicBezTo>
                  <a:lnTo>
                    <a:pt x="1663" y="3125"/>
                  </a:lnTo>
                  <a:cubicBezTo>
                    <a:pt x="1622" y="3048"/>
                    <a:pt x="1588" y="2967"/>
                    <a:pt x="1560" y="2883"/>
                  </a:cubicBezTo>
                  <a:close/>
                  <a:moveTo>
                    <a:pt x="3769" y="1490"/>
                  </a:moveTo>
                  <a:lnTo>
                    <a:pt x="3769" y="1490"/>
                  </a:lnTo>
                  <a:cubicBezTo>
                    <a:pt x="4211" y="1766"/>
                    <a:pt x="4500" y="2370"/>
                    <a:pt x="4369" y="2894"/>
                  </a:cubicBezTo>
                  <a:cubicBezTo>
                    <a:pt x="4325" y="3109"/>
                    <a:pt x="4178" y="3267"/>
                    <a:pt x="3989" y="3329"/>
                  </a:cubicBezTo>
                  <a:lnTo>
                    <a:pt x="3989" y="3329"/>
                  </a:lnTo>
                  <a:cubicBezTo>
                    <a:pt x="3802" y="3002"/>
                    <a:pt x="3594" y="2690"/>
                    <a:pt x="3315" y="2430"/>
                  </a:cubicBezTo>
                  <a:cubicBezTo>
                    <a:pt x="3253" y="2374"/>
                    <a:pt x="3191" y="2329"/>
                    <a:pt x="3130" y="2294"/>
                  </a:cubicBezTo>
                  <a:lnTo>
                    <a:pt x="3130" y="2294"/>
                  </a:lnTo>
                  <a:cubicBezTo>
                    <a:pt x="3264" y="1981"/>
                    <a:pt x="3491" y="1700"/>
                    <a:pt x="3769" y="1490"/>
                  </a:cubicBezTo>
                  <a:close/>
                  <a:moveTo>
                    <a:pt x="3089" y="2397"/>
                  </a:moveTo>
                  <a:cubicBezTo>
                    <a:pt x="3397" y="2571"/>
                    <a:pt x="3656" y="2941"/>
                    <a:pt x="3892" y="3352"/>
                  </a:cubicBezTo>
                  <a:lnTo>
                    <a:pt x="3892" y="3352"/>
                  </a:lnTo>
                  <a:cubicBezTo>
                    <a:pt x="3864" y="3357"/>
                    <a:pt x="3835" y="3359"/>
                    <a:pt x="3806" y="3359"/>
                  </a:cubicBezTo>
                  <a:cubicBezTo>
                    <a:pt x="3759" y="3359"/>
                    <a:pt x="3710" y="3353"/>
                    <a:pt x="3661" y="3341"/>
                  </a:cubicBezTo>
                  <a:cubicBezTo>
                    <a:pt x="3434" y="3289"/>
                    <a:pt x="3196" y="3186"/>
                    <a:pt x="3021" y="3027"/>
                  </a:cubicBezTo>
                  <a:cubicBezTo>
                    <a:pt x="3014" y="3019"/>
                    <a:pt x="3007" y="3010"/>
                    <a:pt x="3000" y="3001"/>
                  </a:cubicBezTo>
                  <a:lnTo>
                    <a:pt x="3000" y="3001"/>
                  </a:lnTo>
                  <a:cubicBezTo>
                    <a:pt x="2988" y="2795"/>
                    <a:pt x="3021" y="2591"/>
                    <a:pt x="3089" y="2397"/>
                  </a:cubicBezTo>
                  <a:close/>
                  <a:moveTo>
                    <a:pt x="2616" y="2321"/>
                  </a:moveTo>
                  <a:lnTo>
                    <a:pt x="2616" y="2321"/>
                  </a:lnTo>
                  <a:cubicBezTo>
                    <a:pt x="2670" y="2471"/>
                    <a:pt x="2719" y="2626"/>
                    <a:pt x="2784" y="2770"/>
                  </a:cubicBezTo>
                  <a:lnTo>
                    <a:pt x="2784" y="2770"/>
                  </a:lnTo>
                  <a:cubicBezTo>
                    <a:pt x="2749" y="2985"/>
                    <a:pt x="2719" y="3201"/>
                    <a:pt x="2685" y="3417"/>
                  </a:cubicBezTo>
                  <a:lnTo>
                    <a:pt x="2685" y="3417"/>
                  </a:lnTo>
                  <a:cubicBezTo>
                    <a:pt x="2501" y="3205"/>
                    <a:pt x="2337" y="2954"/>
                    <a:pt x="2151" y="2738"/>
                  </a:cubicBezTo>
                  <a:lnTo>
                    <a:pt x="2151" y="2738"/>
                  </a:lnTo>
                  <a:cubicBezTo>
                    <a:pt x="2141" y="2712"/>
                    <a:pt x="2132" y="2686"/>
                    <a:pt x="2124" y="2659"/>
                  </a:cubicBezTo>
                  <a:lnTo>
                    <a:pt x="2124" y="2659"/>
                  </a:lnTo>
                  <a:cubicBezTo>
                    <a:pt x="2277" y="2497"/>
                    <a:pt x="2445" y="2372"/>
                    <a:pt x="2616" y="2321"/>
                  </a:cubicBezTo>
                  <a:close/>
                  <a:moveTo>
                    <a:pt x="2043" y="2750"/>
                  </a:moveTo>
                  <a:cubicBezTo>
                    <a:pt x="2070" y="2780"/>
                    <a:pt x="2097" y="2811"/>
                    <a:pt x="2124" y="2843"/>
                  </a:cubicBezTo>
                  <a:lnTo>
                    <a:pt x="2124" y="2843"/>
                  </a:lnTo>
                  <a:cubicBezTo>
                    <a:pt x="2243" y="3114"/>
                    <a:pt x="2439" y="3348"/>
                    <a:pt x="2666" y="3535"/>
                  </a:cubicBezTo>
                  <a:lnTo>
                    <a:pt x="2666" y="3535"/>
                  </a:lnTo>
                  <a:cubicBezTo>
                    <a:pt x="2654" y="3609"/>
                    <a:pt x="2641" y="3682"/>
                    <a:pt x="2627" y="3755"/>
                  </a:cubicBezTo>
                  <a:lnTo>
                    <a:pt x="2627" y="3755"/>
                  </a:lnTo>
                  <a:cubicBezTo>
                    <a:pt x="2326" y="3553"/>
                    <a:pt x="2047" y="3300"/>
                    <a:pt x="1826" y="3049"/>
                  </a:cubicBezTo>
                  <a:lnTo>
                    <a:pt x="1826" y="3049"/>
                  </a:lnTo>
                  <a:cubicBezTo>
                    <a:pt x="1892" y="2944"/>
                    <a:pt x="1965" y="2843"/>
                    <a:pt x="2043" y="2750"/>
                  </a:cubicBezTo>
                  <a:close/>
                  <a:moveTo>
                    <a:pt x="4001" y="1338"/>
                  </a:moveTo>
                  <a:cubicBezTo>
                    <a:pt x="4479" y="2030"/>
                    <a:pt x="4918" y="3334"/>
                    <a:pt x="4233" y="3779"/>
                  </a:cubicBezTo>
                  <a:lnTo>
                    <a:pt x="4233" y="3779"/>
                  </a:lnTo>
                  <a:cubicBezTo>
                    <a:pt x="4164" y="3649"/>
                    <a:pt x="4095" y="3518"/>
                    <a:pt x="4023" y="3390"/>
                  </a:cubicBezTo>
                  <a:lnTo>
                    <a:pt x="4023" y="3390"/>
                  </a:lnTo>
                  <a:cubicBezTo>
                    <a:pt x="4227" y="3318"/>
                    <a:pt x="4387" y="3145"/>
                    <a:pt x="4436" y="2912"/>
                  </a:cubicBezTo>
                  <a:cubicBezTo>
                    <a:pt x="4563" y="2360"/>
                    <a:pt x="4302" y="1749"/>
                    <a:pt x="3830" y="1446"/>
                  </a:cubicBezTo>
                  <a:lnTo>
                    <a:pt x="3830" y="1446"/>
                  </a:lnTo>
                  <a:cubicBezTo>
                    <a:pt x="3885" y="1407"/>
                    <a:pt x="3942" y="1371"/>
                    <a:pt x="4001" y="1338"/>
                  </a:cubicBezTo>
                  <a:close/>
                  <a:moveTo>
                    <a:pt x="2843" y="2886"/>
                  </a:moveTo>
                  <a:lnTo>
                    <a:pt x="2843" y="2886"/>
                  </a:lnTo>
                  <a:cubicBezTo>
                    <a:pt x="2865" y="2926"/>
                    <a:pt x="2890" y="2965"/>
                    <a:pt x="2917" y="3002"/>
                  </a:cubicBezTo>
                  <a:lnTo>
                    <a:pt x="2917" y="3002"/>
                  </a:lnTo>
                  <a:cubicBezTo>
                    <a:pt x="2931" y="3272"/>
                    <a:pt x="3022" y="3537"/>
                    <a:pt x="3212" y="3772"/>
                  </a:cubicBezTo>
                  <a:cubicBezTo>
                    <a:pt x="3230" y="3795"/>
                    <a:pt x="3249" y="3818"/>
                    <a:pt x="3268" y="3841"/>
                  </a:cubicBezTo>
                  <a:lnTo>
                    <a:pt x="3268" y="3841"/>
                  </a:lnTo>
                  <a:cubicBezTo>
                    <a:pt x="3155" y="3803"/>
                    <a:pt x="3049" y="3750"/>
                    <a:pt x="2957" y="3678"/>
                  </a:cubicBezTo>
                  <a:cubicBezTo>
                    <a:pt x="2884" y="3624"/>
                    <a:pt x="2817" y="3560"/>
                    <a:pt x="2751" y="3491"/>
                  </a:cubicBezTo>
                  <a:lnTo>
                    <a:pt x="2751" y="3491"/>
                  </a:lnTo>
                  <a:cubicBezTo>
                    <a:pt x="2785" y="3282"/>
                    <a:pt x="2814" y="3076"/>
                    <a:pt x="2843" y="2886"/>
                  </a:cubicBezTo>
                  <a:close/>
                  <a:moveTo>
                    <a:pt x="4539" y="1136"/>
                  </a:moveTo>
                  <a:cubicBezTo>
                    <a:pt x="4757" y="1430"/>
                    <a:pt x="4898" y="1787"/>
                    <a:pt x="4927" y="2202"/>
                  </a:cubicBezTo>
                  <a:cubicBezTo>
                    <a:pt x="4952" y="2743"/>
                    <a:pt x="4915" y="3343"/>
                    <a:pt x="4594" y="3798"/>
                  </a:cubicBezTo>
                  <a:cubicBezTo>
                    <a:pt x="4578" y="3818"/>
                    <a:pt x="4562" y="3836"/>
                    <a:pt x="4545" y="3854"/>
                  </a:cubicBezTo>
                  <a:lnTo>
                    <a:pt x="4545" y="3854"/>
                  </a:lnTo>
                  <a:cubicBezTo>
                    <a:pt x="4484" y="3850"/>
                    <a:pt x="4422" y="3849"/>
                    <a:pt x="4361" y="3849"/>
                  </a:cubicBezTo>
                  <a:cubicBezTo>
                    <a:pt x="4342" y="3849"/>
                    <a:pt x="4323" y="3849"/>
                    <a:pt x="4304" y="3849"/>
                  </a:cubicBezTo>
                  <a:lnTo>
                    <a:pt x="4304" y="3849"/>
                  </a:lnTo>
                  <a:cubicBezTo>
                    <a:pt x="4858" y="3469"/>
                    <a:pt x="4697" y="2520"/>
                    <a:pt x="4450" y="1959"/>
                  </a:cubicBezTo>
                  <a:cubicBezTo>
                    <a:pt x="4358" y="1738"/>
                    <a:pt x="4235" y="1508"/>
                    <a:pt x="4084" y="1294"/>
                  </a:cubicBezTo>
                  <a:lnTo>
                    <a:pt x="4084" y="1294"/>
                  </a:lnTo>
                  <a:cubicBezTo>
                    <a:pt x="4230" y="1221"/>
                    <a:pt x="4383" y="1167"/>
                    <a:pt x="4539" y="1136"/>
                  </a:cubicBezTo>
                  <a:close/>
                  <a:moveTo>
                    <a:pt x="3010" y="3105"/>
                  </a:moveTo>
                  <a:lnTo>
                    <a:pt x="3010" y="3105"/>
                  </a:lnTo>
                  <a:cubicBezTo>
                    <a:pt x="3187" y="3256"/>
                    <a:pt x="3423" y="3356"/>
                    <a:pt x="3648" y="3408"/>
                  </a:cubicBezTo>
                  <a:cubicBezTo>
                    <a:pt x="3702" y="3421"/>
                    <a:pt x="3755" y="3427"/>
                    <a:pt x="3807" y="3427"/>
                  </a:cubicBezTo>
                  <a:cubicBezTo>
                    <a:pt x="3848" y="3427"/>
                    <a:pt x="3888" y="3423"/>
                    <a:pt x="3928" y="3416"/>
                  </a:cubicBezTo>
                  <a:lnTo>
                    <a:pt x="3928" y="3416"/>
                  </a:lnTo>
                  <a:cubicBezTo>
                    <a:pt x="4004" y="3551"/>
                    <a:pt x="4078" y="3689"/>
                    <a:pt x="4150" y="3826"/>
                  </a:cubicBezTo>
                  <a:lnTo>
                    <a:pt x="4150" y="3826"/>
                  </a:lnTo>
                  <a:cubicBezTo>
                    <a:pt x="4125" y="3838"/>
                    <a:pt x="4098" y="3850"/>
                    <a:pt x="4071" y="3860"/>
                  </a:cubicBezTo>
                  <a:lnTo>
                    <a:pt x="4071" y="3860"/>
                  </a:lnTo>
                  <a:cubicBezTo>
                    <a:pt x="3928" y="3871"/>
                    <a:pt x="3786" y="3888"/>
                    <a:pt x="3644" y="3909"/>
                  </a:cubicBezTo>
                  <a:lnTo>
                    <a:pt x="3644" y="3909"/>
                  </a:lnTo>
                  <a:cubicBezTo>
                    <a:pt x="3563" y="3905"/>
                    <a:pt x="3481" y="3895"/>
                    <a:pt x="3401" y="3877"/>
                  </a:cubicBezTo>
                  <a:lnTo>
                    <a:pt x="3401" y="3877"/>
                  </a:lnTo>
                  <a:cubicBezTo>
                    <a:pt x="3231" y="3690"/>
                    <a:pt x="3091" y="3476"/>
                    <a:pt x="3033" y="3232"/>
                  </a:cubicBezTo>
                  <a:cubicBezTo>
                    <a:pt x="3023" y="3190"/>
                    <a:pt x="3015" y="3147"/>
                    <a:pt x="3010" y="3105"/>
                  </a:cubicBezTo>
                  <a:close/>
                  <a:moveTo>
                    <a:pt x="4848" y="1104"/>
                  </a:moveTo>
                  <a:cubicBezTo>
                    <a:pt x="4901" y="1104"/>
                    <a:pt x="4955" y="1107"/>
                    <a:pt x="5009" y="1113"/>
                  </a:cubicBezTo>
                  <a:cubicBezTo>
                    <a:pt x="5114" y="1124"/>
                    <a:pt x="5211" y="1147"/>
                    <a:pt x="5301" y="1179"/>
                  </a:cubicBezTo>
                  <a:lnTo>
                    <a:pt x="5301" y="1179"/>
                  </a:lnTo>
                  <a:cubicBezTo>
                    <a:pt x="5472" y="1541"/>
                    <a:pt x="5549" y="1951"/>
                    <a:pt x="5540" y="2354"/>
                  </a:cubicBezTo>
                  <a:cubicBezTo>
                    <a:pt x="5519" y="2900"/>
                    <a:pt x="5399" y="3528"/>
                    <a:pt x="5052" y="3968"/>
                  </a:cubicBezTo>
                  <a:lnTo>
                    <a:pt x="5052" y="3968"/>
                  </a:lnTo>
                  <a:cubicBezTo>
                    <a:pt x="4982" y="3929"/>
                    <a:pt x="4907" y="3900"/>
                    <a:pt x="4828" y="3885"/>
                  </a:cubicBezTo>
                  <a:cubicBezTo>
                    <a:pt x="4778" y="3877"/>
                    <a:pt x="4727" y="3870"/>
                    <a:pt x="4677" y="3865"/>
                  </a:cubicBezTo>
                  <a:lnTo>
                    <a:pt x="4677" y="3865"/>
                  </a:lnTo>
                  <a:cubicBezTo>
                    <a:pt x="4931" y="3533"/>
                    <a:pt x="5054" y="3038"/>
                    <a:pt x="5051" y="2481"/>
                  </a:cubicBezTo>
                  <a:cubicBezTo>
                    <a:pt x="5074" y="1994"/>
                    <a:pt x="4931" y="1513"/>
                    <a:pt x="4663" y="1116"/>
                  </a:cubicBezTo>
                  <a:lnTo>
                    <a:pt x="4663" y="1116"/>
                  </a:lnTo>
                  <a:cubicBezTo>
                    <a:pt x="4725" y="1108"/>
                    <a:pt x="4786" y="1104"/>
                    <a:pt x="4848" y="1104"/>
                  </a:cubicBezTo>
                  <a:close/>
                  <a:moveTo>
                    <a:pt x="1237" y="2331"/>
                  </a:moveTo>
                  <a:lnTo>
                    <a:pt x="1237" y="2331"/>
                  </a:lnTo>
                  <a:cubicBezTo>
                    <a:pt x="1296" y="2463"/>
                    <a:pt x="1368" y="2595"/>
                    <a:pt x="1451" y="2723"/>
                  </a:cubicBezTo>
                  <a:lnTo>
                    <a:pt x="1451" y="2723"/>
                  </a:lnTo>
                  <a:cubicBezTo>
                    <a:pt x="1482" y="2882"/>
                    <a:pt x="1545" y="3040"/>
                    <a:pt x="1628" y="3186"/>
                  </a:cubicBezTo>
                  <a:lnTo>
                    <a:pt x="1628" y="3186"/>
                  </a:lnTo>
                  <a:cubicBezTo>
                    <a:pt x="1487" y="3438"/>
                    <a:pt x="1378" y="3717"/>
                    <a:pt x="1361" y="3999"/>
                  </a:cubicBezTo>
                  <a:lnTo>
                    <a:pt x="1361" y="3999"/>
                  </a:lnTo>
                  <a:cubicBezTo>
                    <a:pt x="1214" y="3955"/>
                    <a:pt x="1074" y="3892"/>
                    <a:pt x="948" y="3807"/>
                  </a:cubicBezTo>
                  <a:cubicBezTo>
                    <a:pt x="659" y="3610"/>
                    <a:pt x="460" y="3317"/>
                    <a:pt x="336" y="2987"/>
                  </a:cubicBezTo>
                  <a:lnTo>
                    <a:pt x="336" y="2987"/>
                  </a:lnTo>
                  <a:cubicBezTo>
                    <a:pt x="485" y="2640"/>
                    <a:pt x="780" y="2377"/>
                    <a:pt x="1237" y="2331"/>
                  </a:cubicBezTo>
                  <a:close/>
                  <a:moveTo>
                    <a:pt x="2733" y="3604"/>
                  </a:moveTo>
                  <a:cubicBezTo>
                    <a:pt x="2786" y="3658"/>
                    <a:pt x="2841" y="3707"/>
                    <a:pt x="2900" y="3751"/>
                  </a:cubicBezTo>
                  <a:cubicBezTo>
                    <a:pt x="3029" y="3849"/>
                    <a:pt x="3178" y="3917"/>
                    <a:pt x="3336" y="3957"/>
                  </a:cubicBezTo>
                  <a:lnTo>
                    <a:pt x="3336" y="3957"/>
                  </a:lnTo>
                  <a:cubicBezTo>
                    <a:pt x="3244" y="3972"/>
                    <a:pt x="3153" y="3987"/>
                    <a:pt x="3062" y="4002"/>
                  </a:cubicBezTo>
                  <a:lnTo>
                    <a:pt x="3062" y="4002"/>
                  </a:lnTo>
                  <a:cubicBezTo>
                    <a:pt x="2939" y="3945"/>
                    <a:pt x="2817" y="3877"/>
                    <a:pt x="2697" y="3801"/>
                  </a:cubicBezTo>
                  <a:lnTo>
                    <a:pt x="2697" y="3801"/>
                  </a:lnTo>
                  <a:cubicBezTo>
                    <a:pt x="2710" y="3736"/>
                    <a:pt x="2721" y="3670"/>
                    <a:pt x="2733" y="3604"/>
                  </a:cubicBezTo>
                  <a:close/>
                  <a:moveTo>
                    <a:pt x="4429" y="3958"/>
                  </a:moveTo>
                  <a:cubicBezTo>
                    <a:pt x="4431" y="3958"/>
                    <a:pt x="4432" y="3958"/>
                    <a:pt x="4434" y="3958"/>
                  </a:cubicBezTo>
                  <a:lnTo>
                    <a:pt x="4434" y="3958"/>
                  </a:lnTo>
                  <a:cubicBezTo>
                    <a:pt x="4409" y="3978"/>
                    <a:pt x="4384" y="3997"/>
                    <a:pt x="4358" y="4014"/>
                  </a:cubicBezTo>
                  <a:lnTo>
                    <a:pt x="4358" y="4014"/>
                  </a:lnTo>
                  <a:cubicBezTo>
                    <a:pt x="4348" y="3996"/>
                    <a:pt x="4339" y="3978"/>
                    <a:pt x="4329" y="3960"/>
                  </a:cubicBezTo>
                  <a:lnTo>
                    <a:pt x="4329" y="3960"/>
                  </a:lnTo>
                  <a:cubicBezTo>
                    <a:pt x="4362" y="3959"/>
                    <a:pt x="4395" y="3958"/>
                    <a:pt x="4429" y="3958"/>
                  </a:cubicBezTo>
                  <a:close/>
                  <a:moveTo>
                    <a:pt x="2673" y="3921"/>
                  </a:moveTo>
                  <a:lnTo>
                    <a:pt x="2673" y="3921"/>
                  </a:lnTo>
                  <a:cubicBezTo>
                    <a:pt x="2739" y="3961"/>
                    <a:pt x="2805" y="3998"/>
                    <a:pt x="2871" y="4031"/>
                  </a:cubicBezTo>
                  <a:lnTo>
                    <a:pt x="2871" y="4031"/>
                  </a:lnTo>
                  <a:cubicBezTo>
                    <a:pt x="2795" y="4042"/>
                    <a:pt x="2719" y="4053"/>
                    <a:pt x="2643" y="4062"/>
                  </a:cubicBezTo>
                  <a:lnTo>
                    <a:pt x="2643" y="4062"/>
                  </a:lnTo>
                  <a:cubicBezTo>
                    <a:pt x="2654" y="4015"/>
                    <a:pt x="2664" y="3968"/>
                    <a:pt x="2673" y="3921"/>
                  </a:cubicBezTo>
                  <a:close/>
                  <a:moveTo>
                    <a:pt x="1768" y="3145"/>
                  </a:moveTo>
                  <a:lnTo>
                    <a:pt x="1768" y="3145"/>
                  </a:lnTo>
                  <a:cubicBezTo>
                    <a:pt x="2015" y="3430"/>
                    <a:pt x="2305" y="3684"/>
                    <a:pt x="2603" y="3877"/>
                  </a:cubicBezTo>
                  <a:lnTo>
                    <a:pt x="2603" y="3877"/>
                  </a:lnTo>
                  <a:cubicBezTo>
                    <a:pt x="2590" y="3942"/>
                    <a:pt x="2575" y="4006"/>
                    <a:pt x="2560" y="4071"/>
                  </a:cubicBezTo>
                  <a:lnTo>
                    <a:pt x="2560" y="4071"/>
                  </a:lnTo>
                  <a:cubicBezTo>
                    <a:pt x="2420" y="4085"/>
                    <a:pt x="2280" y="4094"/>
                    <a:pt x="2141" y="4094"/>
                  </a:cubicBezTo>
                  <a:cubicBezTo>
                    <a:pt x="2093" y="4094"/>
                    <a:pt x="2044" y="4093"/>
                    <a:pt x="1996" y="4091"/>
                  </a:cubicBezTo>
                  <a:cubicBezTo>
                    <a:pt x="1819" y="4086"/>
                    <a:pt x="1640" y="4068"/>
                    <a:pt x="1468" y="4027"/>
                  </a:cubicBezTo>
                  <a:lnTo>
                    <a:pt x="1468" y="4027"/>
                  </a:lnTo>
                  <a:cubicBezTo>
                    <a:pt x="1468" y="3990"/>
                    <a:pt x="1470" y="3953"/>
                    <a:pt x="1474" y="3914"/>
                  </a:cubicBezTo>
                  <a:cubicBezTo>
                    <a:pt x="1496" y="3742"/>
                    <a:pt x="1574" y="3516"/>
                    <a:pt x="1691" y="3288"/>
                  </a:cubicBezTo>
                  <a:lnTo>
                    <a:pt x="1691" y="3288"/>
                  </a:lnTo>
                  <a:cubicBezTo>
                    <a:pt x="1799" y="3452"/>
                    <a:pt x="1933" y="3597"/>
                    <a:pt x="2074" y="3706"/>
                  </a:cubicBezTo>
                  <a:cubicBezTo>
                    <a:pt x="2080" y="3711"/>
                    <a:pt x="2085" y="3713"/>
                    <a:pt x="2091" y="3713"/>
                  </a:cubicBezTo>
                  <a:cubicBezTo>
                    <a:pt x="2116" y="3713"/>
                    <a:pt x="2136" y="3675"/>
                    <a:pt x="2108" y="3658"/>
                  </a:cubicBezTo>
                  <a:cubicBezTo>
                    <a:pt x="1959" y="3541"/>
                    <a:pt x="1826" y="3394"/>
                    <a:pt x="1722" y="3228"/>
                  </a:cubicBezTo>
                  <a:lnTo>
                    <a:pt x="1722" y="3228"/>
                  </a:lnTo>
                  <a:cubicBezTo>
                    <a:pt x="1737" y="3200"/>
                    <a:pt x="1752" y="3173"/>
                    <a:pt x="1768" y="3145"/>
                  </a:cubicBezTo>
                  <a:close/>
                  <a:moveTo>
                    <a:pt x="3469" y="4059"/>
                  </a:moveTo>
                  <a:cubicBezTo>
                    <a:pt x="3506" y="4096"/>
                    <a:pt x="3545" y="4132"/>
                    <a:pt x="3585" y="4166"/>
                  </a:cubicBezTo>
                  <a:lnTo>
                    <a:pt x="3585" y="4166"/>
                  </a:lnTo>
                  <a:cubicBezTo>
                    <a:pt x="3484" y="4150"/>
                    <a:pt x="3381" y="4124"/>
                    <a:pt x="3279" y="4089"/>
                  </a:cubicBezTo>
                  <a:lnTo>
                    <a:pt x="3279" y="4089"/>
                  </a:lnTo>
                  <a:cubicBezTo>
                    <a:pt x="3342" y="4079"/>
                    <a:pt x="3405" y="4069"/>
                    <a:pt x="3469" y="4059"/>
                  </a:cubicBezTo>
                  <a:close/>
                  <a:moveTo>
                    <a:pt x="4224" y="3965"/>
                  </a:moveTo>
                  <a:cubicBezTo>
                    <a:pt x="4241" y="3998"/>
                    <a:pt x="4259" y="4031"/>
                    <a:pt x="4276" y="4064"/>
                  </a:cubicBezTo>
                  <a:lnTo>
                    <a:pt x="4276" y="4064"/>
                  </a:lnTo>
                  <a:cubicBezTo>
                    <a:pt x="4125" y="4145"/>
                    <a:pt x="3960" y="4182"/>
                    <a:pt x="3789" y="4182"/>
                  </a:cubicBezTo>
                  <a:cubicBezTo>
                    <a:pt x="3768" y="4182"/>
                    <a:pt x="3748" y="4181"/>
                    <a:pt x="3727" y="4180"/>
                  </a:cubicBezTo>
                  <a:lnTo>
                    <a:pt x="3727" y="4180"/>
                  </a:lnTo>
                  <a:cubicBezTo>
                    <a:pt x="3704" y="4163"/>
                    <a:pt x="3682" y="4144"/>
                    <a:pt x="3661" y="4126"/>
                  </a:cubicBezTo>
                  <a:cubicBezTo>
                    <a:pt x="3630" y="4099"/>
                    <a:pt x="3599" y="4072"/>
                    <a:pt x="3568" y="4044"/>
                  </a:cubicBezTo>
                  <a:lnTo>
                    <a:pt x="3568" y="4044"/>
                  </a:lnTo>
                  <a:cubicBezTo>
                    <a:pt x="3787" y="4011"/>
                    <a:pt x="4005" y="3982"/>
                    <a:pt x="4224" y="3965"/>
                  </a:cubicBezTo>
                  <a:close/>
                  <a:moveTo>
                    <a:pt x="4592" y="3964"/>
                  </a:moveTo>
                  <a:cubicBezTo>
                    <a:pt x="4727" y="3975"/>
                    <a:pt x="4860" y="4001"/>
                    <a:pt x="4976" y="4057"/>
                  </a:cubicBezTo>
                  <a:lnTo>
                    <a:pt x="4976" y="4057"/>
                  </a:lnTo>
                  <a:cubicBezTo>
                    <a:pt x="4887" y="4154"/>
                    <a:pt x="4784" y="4239"/>
                    <a:pt x="4667" y="4310"/>
                  </a:cubicBezTo>
                  <a:cubicBezTo>
                    <a:pt x="4631" y="4330"/>
                    <a:pt x="4593" y="4347"/>
                    <a:pt x="4555" y="4360"/>
                  </a:cubicBezTo>
                  <a:lnTo>
                    <a:pt x="4555" y="4360"/>
                  </a:lnTo>
                  <a:cubicBezTo>
                    <a:pt x="4552" y="4355"/>
                    <a:pt x="4549" y="4350"/>
                    <a:pt x="4546" y="4346"/>
                  </a:cubicBezTo>
                  <a:cubicBezTo>
                    <a:pt x="4501" y="4270"/>
                    <a:pt x="4457" y="4193"/>
                    <a:pt x="4414" y="4116"/>
                  </a:cubicBezTo>
                  <a:lnTo>
                    <a:pt x="4414" y="4116"/>
                  </a:lnTo>
                  <a:cubicBezTo>
                    <a:pt x="4478" y="4072"/>
                    <a:pt x="4538" y="4021"/>
                    <a:pt x="4592" y="3964"/>
                  </a:cubicBezTo>
                  <a:close/>
                  <a:moveTo>
                    <a:pt x="4331" y="4166"/>
                  </a:moveTo>
                  <a:lnTo>
                    <a:pt x="4331" y="4166"/>
                  </a:lnTo>
                  <a:cubicBezTo>
                    <a:pt x="4372" y="4242"/>
                    <a:pt x="4413" y="4315"/>
                    <a:pt x="4454" y="4386"/>
                  </a:cubicBezTo>
                  <a:lnTo>
                    <a:pt x="4454" y="4386"/>
                  </a:lnTo>
                  <a:cubicBezTo>
                    <a:pt x="4411" y="4393"/>
                    <a:pt x="4368" y="4397"/>
                    <a:pt x="4324" y="4397"/>
                  </a:cubicBezTo>
                  <a:cubicBezTo>
                    <a:pt x="4179" y="4397"/>
                    <a:pt x="4034" y="4356"/>
                    <a:pt x="3902" y="4289"/>
                  </a:cubicBezTo>
                  <a:lnTo>
                    <a:pt x="3902" y="4289"/>
                  </a:lnTo>
                  <a:cubicBezTo>
                    <a:pt x="4062" y="4277"/>
                    <a:pt x="4205" y="4235"/>
                    <a:pt x="4331" y="4166"/>
                  </a:cubicBezTo>
                  <a:close/>
                  <a:moveTo>
                    <a:pt x="5401" y="1221"/>
                  </a:moveTo>
                  <a:cubicBezTo>
                    <a:pt x="5945" y="1476"/>
                    <a:pt x="6189" y="2114"/>
                    <a:pt x="6283" y="2715"/>
                  </a:cubicBezTo>
                  <a:cubicBezTo>
                    <a:pt x="6365" y="3264"/>
                    <a:pt x="6365" y="3850"/>
                    <a:pt x="6144" y="4366"/>
                  </a:cubicBezTo>
                  <a:cubicBezTo>
                    <a:pt x="6016" y="4695"/>
                    <a:pt x="5713" y="4944"/>
                    <a:pt x="5373" y="4986"/>
                  </a:cubicBezTo>
                  <a:lnTo>
                    <a:pt x="5373" y="4986"/>
                  </a:lnTo>
                  <a:cubicBezTo>
                    <a:pt x="5411" y="4929"/>
                    <a:pt x="5441" y="4866"/>
                    <a:pt x="5458" y="4796"/>
                  </a:cubicBezTo>
                  <a:cubicBezTo>
                    <a:pt x="5520" y="4488"/>
                    <a:pt x="5363" y="4178"/>
                    <a:pt x="5116" y="4008"/>
                  </a:cubicBezTo>
                  <a:lnTo>
                    <a:pt x="5116" y="4008"/>
                  </a:lnTo>
                  <a:cubicBezTo>
                    <a:pt x="5241" y="3845"/>
                    <a:pt x="5340" y="3659"/>
                    <a:pt x="5402" y="3479"/>
                  </a:cubicBezTo>
                  <a:cubicBezTo>
                    <a:pt x="5669" y="2763"/>
                    <a:pt x="5696" y="1944"/>
                    <a:pt x="5406" y="1232"/>
                  </a:cubicBezTo>
                  <a:cubicBezTo>
                    <a:pt x="5404" y="1228"/>
                    <a:pt x="5403" y="1224"/>
                    <a:pt x="5401" y="1221"/>
                  </a:cubicBezTo>
                  <a:close/>
                  <a:moveTo>
                    <a:pt x="5044" y="4094"/>
                  </a:moveTo>
                  <a:cubicBezTo>
                    <a:pt x="5116" y="4139"/>
                    <a:pt x="5179" y="4199"/>
                    <a:pt x="5229" y="4277"/>
                  </a:cubicBezTo>
                  <a:cubicBezTo>
                    <a:pt x="5428" y="4579"/>
                    <a:pt x="5387" y="4814"/>
                    <a:pt x="5225" y="4990"/>
                  </a:cubicBezTo>
                  <a:lnTo>
                    <a:pt x="5225" y="4990"/>
                  </a:lnTo>
                  <a:cubicBezTo>
                    <a:pt x="5172" y="4987"/>
                    <a:pt x="5119" y="4979"/>
                    <a:pt x="5066" y="4965"/>
                  </a:cubicBezTo>
                  <a:cubicBezTo>
                    <a:pt x="4851" y="4853"/>
                    <a:pt x="4720" y="4630"/>
                    <a:pt x="4593" y="4423"/>
                  </a:cubicBezTo>
                  <a:lnTo>
                    <a:pt x="4593" y="4423"/>
                  </a:lnTo>
                  <a:cubicBezTo>
                    <a:pt x="4763" y="4357"/>
                    <a:pt x="4915" y="4239"/>
                    <a:pt x="5044" y="4094"/>
                  </a:cubicBezTo>
                  <a:close/>
                  <a:moveTo>
                    <a:pt x="1471" y="4150"/>
                  </a:moveTo>
                  <a:cubicBezTo>
                    <a:pt x="1644" y="4188"/>
                    <a:pt x="1821" y="4205"/>
                    <a:pt x="1994" y="4208"/>
                  </a:cubicBezTo>
                  <a:cubicBezTo>
                    <a:pt x="2022" y="4209"/>
                    <a:pt x="2049" y="4209"/>
                    <a:pt x="2077" y="4209"/>
                  </a:cubicBezTo>
                  <a:cubicBezTo>
                    <a:pt x="2229" y="4209"/>
                    <a:pt x="2380" y="4201"/>
                    <a:pt x="2530" y="4188"/>
                  </a:cubicBezTo>
                  <a:lnTo>
                    <a:pt x="2530" y="4188"/>
                  </a:lnTo>
                  <a:cubicBezTo>
                    <a:pt x="2460" y="4450"/>
                    <a:pt x="2367" y="4704"/>
                    <a:pt x="2234" y="4945"/>
                  </a:cubicBezTo>
                  <a:cubicBezTo>
                    <a:pt x="2203" y="4999"/>
                    <a:pt x="2169" y="5046"/>
                    <a:pt x="2133" y="5086"/>
                  </a:cubicBezTo>
                  <a:lnTo>
                    <a:pt x="2133" y="5086"/>
                  </a:lnTo>
                  <a:cubicBezTo>
                    <a:pt x="1771" y="4883"/>
                    <a:pt x="1507" y="4582"/>
                    <a:pt x="1471" y="4150"/>
                  </a:cubicBezTo>
                  <a:close/>
                  <a:moveTo>
                    <a:pt x="275" y="3162"/>
                  </a:moveTo>
                  <a:cubicBezTo>
                    <a:pt x="408" y="3458"/>
                    <a:pt x="606" y="3719"/>
                    <a:pt x="881" y="3907"/>
                  </a:cubicBezTo>
                  <a:cubicBezTo>
                    <a:pt x="1029" y="4007"/>
                    <a:pt x="1191" y="4076"/>
                    <a:pt x="1360" y="4123"/>
                  </a:cubicBezTo>
                  <a:lnTo>
                    <a:pt x="1360" y="4123"/>
                  </a:lnTo>
                  <a:cubicBezTo>
                    <a:pt x="1364" y="4244"/>
                    <a:pt x="1387" y="4365"/>
                    <a:pt x="1433" y="4484"/>
                  </a:cubicBezTo>
                  <a:cubicBezTo>
                    <a:pt x="1553" y="4768"/>
                    <a:pt x="1775" y="4991"/>
                    <a:pt x="2057" y="5159"/>
                  </a:cubicBezTo>
                  <a:lnTo>
                    <a:pt x="2057" y="5159"/>
                  </a:lnTo>
                  <a:cubicBezTo>
                    <a:pt x="1947" y="5247"/>
                    <a:pt x="1823" y="5283"/>
                    <a:pt x="1694" y="5283"/>
                  </a:cubicBezTo>
                  <a:cubicBezTo>
                    <a:pt x="1399" y="5283"/>
                    <a:pt x="1077" y="5092"/>
                    <a:pt x="832" y="4890"/>
                  </a:cubicBezTo>
                  <a:cubicBezTo>
                    <a:pt x="318" y="4518"/>
                    <a:pt x="111" y="3759"/>
                    <a:pt x="275" y="3162"/>
                  </a:cubicBezTo>
                  <a:close/>
                  <a:moveTo>
                    <a:pt x="3068" y="4121"/>
                  </a:moveTo>
                  <a:lnTo>
                    <a:pt x="3068" y="4121"/>
                  </a:lnTo>
                  <a:cubicBezTo>
                    <a:pt x="3321" y="4229"/>
                    <a:pt x="3550" y="4283"/>
                    <a:pt x="3754" y="4292"/>
                  </a:cubicBezTo>
                  <a:lnTo>
                    <a:pt x="3754" y="4292"/>
                  </a:lnTo>
                  <a:cubicBezTo>
                    <a:pt x="3827" y="4339"/>
                    <a:pt x="3903" y="4379"/>
                    <a:pt x="3984" y="4412"/>
                  </a:cubicBezTo>
                  <a:cubicBezTo>
                    <a:pt x="4094" y="4457"/>
                    <a:pt x="4201" y="4478"/>
                    <a:pt x="4303" y="4478"/>
                  </a:cubicBezTo>
                  <a:cubicBezTo>
                    <a:pt x="4369" y="4478"/>
                    <a:pt x="4433" y="4470"/>
                    <a:pt x="4495" y="4454"/>
                  </a:cubicBezTo>
                  <a:lnTo>
                    <a:pt x="4495" y="4454"/>
                  </a:lnTo>
                  <a:cubicBezTo>
                    <a:pt x="4593" y="4618"/>
                    <a:pt x="4691" y="4761"/>
                    <a:pt x="4791" y="4868"/>
                  </a:cubicBezTo>
                  <a:cubicBezTo>
                    <a:pt x="4856" y="4941"/>
                    <a:pt x="4934" y="5007"/>
                    <a:pt x="5031" y="5053"/>
                  </a:cubicBezTo>
                  <a:cubicBezTo>
                    <a:pt x="5064" y="5063"/>
                    <a:pt x="5098" y="5070"/>
                    <a:pt x="5133" y="5075"/>
                  </a:cubicBezTo>
                  <a:lnTo>
                    <a:pt x="5133" y="5075"/>
                  </a:lnTo>
                  <a:cubicBezTo>
                    <a:pt x="4832" y="5314"/>
                    <a:pt x="4301" y="5423"/>
                    <a:pt x="3955" y="5433"/>
                  </a:cubicBezTo>
                  <a:cubicBezTo>
                    <a:pt x="3881" y="5438"/>
                    <a:pt x="3804" y="5440"/>
                    <a:pt x="3724" y="5440"/>
                  </a:cubicBezTo>
                  <a:cubicBezTo>
                    <a:pt x="3237" y="5440"/>
                    <a:pt x="2650" y="5352"/>
                    <a:pt x="2197" y="5120"/>
                  </a:cubicBezTo>
                  <a:lnTo>
                    <a:pt x="2197" y="5120"/>
                  </a:lnTo>
                  <a:cubicBezTo>
                    <a:pt x="2391" y="4900"/>
                    <a:pt x="2520" y="4558"/>
                    <a:pt x="2615" y="4179"/>
                  </a:cubicBezTo>
                  <a:lnTo>
                    <a:pt x="2615" y="4179"/>
                  </a:lnTo>
                  <a:cubicBezTo>
                    <a:pt x="2767" y="4164"/>
                    <a:pt x="2918" y="4143"/>
                    <a:pt x="3068" y="4121"/>
                  </a:cubicBezTo>
                  <a:close/>
                  <a:moveTo>
                    <a:pt x="3754" y="1"/>
                  </a:moveTo>
                  <a:cubicBezTo>
                    <a:pt x="3708" y="1"/>
                    <a:pt x="3662" y="3"/>
                    <a:pt x="3615" y="8"/>
                  </a:cubicBezTo>
                  <a:cubicBezTo>
                    <a:pt x="3464" y="29"/>
                    <a:pt x="3319" y="71"/>
                    <a:pt x="3184" y="130"/>
                  </a:cubicBezTo>
                  <a:lnTo>
                    <a:pt x="3184" y="130"/>
                  </a:lnTo>
                  <a:cubicBezTo>
                    <a:pt x="2949" y="74"/>
                    <a:pt x="2703" y="46"/>
                    <a:pt x="2456" y="46"/>
                  </a:cubicBezTo>
                  <a:cubicBezTo>
                    <a:pt x="1333" y="46"/>
                    <a:pt x="199" y="633"/>
                    <a:pt x="62" y="1829"/>
                  </a:cubicBezTo>
                  <a:cubicBezTo>
                    <a:pt x="32" y="2228"/>
                    <a:pt x="78" y="2658"/>
                    <a:pt x="224" y="3041"/>
                  </a:cubicBezTo>
                  <a:lnTo>
                    <a:pt x="224" y="3041"/>
                  </a:lnTo>
                  <a:cubicBezTo>
                    <a:pt x="1" y="3682"/>
                    <a:pt x="208" y="4538"/>
                    <a:pt x="781" y="4954"/>
                  </a:cubicBezTo>
                  <a:cubicBezTo>
                    <a:pt x="1042" y="5151"/>
                    <a:pt x="1348" y="5367"/>
                    <a:pt x="1687" y="5367"/>
                  </a:cubicBezTo>
                  <a:cubicBezTo>
                    <a:pt x="1738" y="5367"/>
                    <a:pt x="1791" y="5362"/>
                    <a:pt x="1844" y="5351"/>
                  </a:cubicBezTo>
                  <a:cubicBezTo>
                    <a:pt x="1948" y="5323"/>
                    <a:pt x="2040" y="5269"/>
                    <a:pt x="2122" y="5196"/>
                  </a:cubicBezTo>
                  <a:lnTo>
                    <a:pt x="2122" y="5196"/>
                  </a:lnTo>
                  <a:cubicBezTo>
                    <a:pt x="2565" y="5439"/>
                    <a:pt x="3138" y="5553"/>
                    <a:pt x="3689" y="5553"/>
                  </a:cubicBezTo>
                  <a:cubicBezTo>
                    <a:pt x="4216" y="5553"/>
                    <a:pt x="4724" y="5448"/>
                    <a:pt x="5076" y="5253"/>
                  </a:cubicBezTo>
                  <a:cubicBezTo>
                    <a:pt x="5154" y="5207"/>
                    <a:pt x="5231" y="5150"/>
                    <a:pt x="5296" y="5082"/>
                  </a:cubicBezTo>
                  <a:lnTo>
                    <a:pt x="5296" y="5082"/>
                  </a:lnTo>
                  <a:cubicBezTo>
                    <a:pt x="5308" y="5081"/>
                    <a:pt x="5321" y="5080"/>
                    <a:pt x="5333" y="5079"/>
                  </a:cubicBezTo>
                  <a:cubicBezTo>
                    <a:pt x="5971" y="5060"/>
                    <a:pt x="6314" y="4410"/>
                    <a:pt x="6385" y="3846"/>
                  </a:cubicBezTo>
                  <a:cubicBezTo>
                    <a:pt x="6486" y="3024"/>
                    <a:pt x="6379" y="2033"/>
                    <a:pt x="5805" y="1393"/>
                  </a:cubicBezTo>
                  <a:cubicBezTo>
                    <a:pt x="5670" y="1265"/>
                    <a:pt x="5515" y="1171"/>
                    <a:pt x="5349" y="1111"/>
                  </a:cubicBezTo>
                  <a:lnTo>
                    <a:pt x="5349" y="1111"/>
                  </a:lnTo>
                  <a:cubicBezTo>
                    <a:pt x="5043" y="512"/>
                    <a:pt x="4440" y="1"/>
                    <a:pt x="3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762;p48">
              <a:extLst>
                <a:ext uri="{FF2B5EF4-FFF2-40B4-BE49-F238E27FC236}">
                  <a16:creationId xmlns:a16="http://schemas.microsoft.com/office/drawing/2014/main" id="{C3B0BDD6-44E1-C9B0-D6AD-4EC62A646D99}"/>
                </a:ext>
              </a:extLst>
            </p:cNvPr>
            <p:cNvSpPr/>
            <p:nvPr/>
          </p:nvSpPr>
          <p:spPr>
            <a:xfrm>
              <a:off x="5749050" y="4853325"/>
              <a:ext cx="168575" cy="181525"/>
            </a:xfrm>
            <a:custGeom>
              <a:avLst/>
              <a:gdLst/>
              <a:ahLst/>
              <a:cxnLst/>
              <a:rect l="l" t="t" r="r" b="b"/>
              <a:pathLst>
                <a:path w="6743" h="7261" extrusionOk="0">
                  <a:moveTo>
                    <a:pt x="3951" y="0"/>
                  </a:moveTo>
                  <a:cubicBezTo>
                    <a:pt x="3856" y="0"/>
                    <a:pt x="3789" y="10"/>
                    <a:pt x="3762" y="27"/>
                  </a:cubicBezTo>
                  <a:cubicBezTo>
                    <a:pt x="3549" y="150"/>
                    <a:pt x="3421" y="1002"/>
                    <a:pt x="3421" y="1002"/>
                  </a:cubicBezTo>
                  <a:cubicBezTo>
                    <a:pt x="3421" y="1002"/>
                    <a:pt x="3282" y="27"/>
                    <a:pt x="2892" y="27"/>
                  </a:cubicBezTo>
                  <a:cubicBezTo>
                    <a:pt x="2502" y="27"/>
                    <a:pt x="426" y="80"/>
                    <a:pt x="213" y="3202"/>
                  </a:cubicBezTo>
                  <a:cubicBezTo>
                    <a:pt x="0" y="6324"/>
                    <a:pt x="1952" y="7123"/>
                    <a:pt x="2449" y="7212"/>
                  </a:cubicBezTo>
                  <a:cubicBezTo>
                    <a:pt x="2562" y="7232"/>
                    <a:pt x="2672" y="7242"/>
                    <a:pt x="2776" y="7242"/>
                  </a:cubicBezTo>
                  <a:cubicBezTo>
                    <a:pt x="3126" y="7242"/>
                    <a:pt x="3397" y="7125"/>
                    <a:pt x="3425" y="6893"/>
                  </a:cubicBezTo>
                  <a:cubicBezTo>
                    <a:pt x="3460" y="6591"/>
                    <a:pt x="3495" y="5810"/>
                    <a:pt x="3549" y="5810"/>
                  </a:cubicBezTo>
                  <a:cubicBezTo>
                    <a:pt x="3602" y="5810"/>
                    <a:pt x="3564" y="6813"/>
                    <a:pt x="3619" y="6964"/>
                  </a:cubicBezTo>
                  <a:cubicBezTo>
                    <a:pt x="3686" y="7142"/>
                    <a:pt x="3993" y="7260"/>
                    <a:pt x="4402" y="7260"/>
                  </a:cubicBezTo>
                  <a:cubicBezTo>
                    <a:pt x="4652" y="7260"/>
                    <a:pt x="4939" y="7216"/>
                    <a:pt x="5232" y="7114"/>
                  </a:cubicBezTo>
                  <a:cubicBezTo>
                    <a:pt x="6031" y="6835"/>
                    <a:pt x="6743" y="5650"/>
                    <a:pt x="6636" y="2883"/>
                  </a:cubicBezTo>
                  <a:cubicBezTo>
                    <a:pt x="6543" y="472"/>
                    <a:pt x="4594" y="0"/>
                    <a:pt x="3951" y="0"/>
                  </a:cubicBezTo>
                  <a:close/>
                </a:path>
              </a:pathLst>
            </a:custGeom>
            <a:solidFill>
              <a:srgbClr val="948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763;p48">
              <a:extLst>
                <a:ext uri="{FF2B5EF4-FFF2-40B4-BE49-F238E27FC236}">
                  <a16:creationId xmlns:a16="http://schemas.microsoft.com/office/drawing/2014/main" id="{4A50BD24-7FEA-2A86-D693-ECB8353797CB}"/>
                </a:ext>
              </a:extLst>
            </p:cNvPr>
            <p:cNvSpPr/>
            <p:nvPr/>
          </p:nvSpPr>
          <p:spPr>
            <a:xfrm>
              <a:off x="5833000" y="4892275"/>
              <a:ext cx="7650" cy="91475"/>
            </a:xfrm>
            <a:custGeom>
              <a:avLst/>
              <a:gdLst/>
              <a:ahLst/>
              <a:cxnLst/>
              <a:rect l="l" t="t" r="r" b="b"/>
              <a:pathLst>
                <a:path w="306" h="3659" extrusionOk="0">
                  <a:moveTo>
                    <a:pt x="30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3"/>
                    <a:pt x="0" y="17"/>
                    <a:pt x="1" y="33"/>
                  </a:cubicBezTo>
                  <a:cubicBezTo>
                    <a:pt x="109" y="1214"/>
                    <a:pt x="235" y="2446"/>
                    <a:pt x="161" y="3628"/>
                  </a:cubicBezTo>
                  <a:cubicBezTo>
                    <a:pt x="160" y="3648"/>
                    <a:pt x="175" y="3659"/>
                    <a:pt x="191" y="3659"/>
                  </a:cubicBezTo>
                  <a:cubicBezTo>
                    <a:pt x="205" y="3659"/>
                    <a:pt x="218" y="3651"/>
                    <a:pt x="220" y="3635"/>
                  </a:cubicBezTo>
                  <a:cubicBezTo>
                    <a:pt x="266" y="3335"/>
                    <a:pt x="286" y="3032"/>
                    <a:pt x="293" y="2730"/>
                  </a:cubicBezTo>
                  <a:cubicBezTo>
                    <a:pt x="306" y="2125"/>
                    <a:pt x="263" y="1521"/>
                    <a:pt x="192" y="921"/>
                  </a:cubicBezTo>
                  <a:cubicBezTo>
                    <a:pt x="157" y="622"/>
                    <a:pt x="111" y="323"/>
                    <a:pt x="61" y="26"/>
                  </a:cubicBezTo>
                  <a:cubicBezTo>
                    <a:pt x="58" y="11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764;p48">
              <a:extLst>
                <a:ext uri="{FF2B5EF4-FFF2-40B4-BE49-F238E27FC236}">
                  <a16:creationId xmlns:a16="http://schemas.microsoft.com/office/drawing/2014/main" id="{C19631F0-D427-9D2D-6FBF-92CAF99BDBB5}"/>
                </a:ext>
              </a:extLst>
            </p:cNvPr>
            <p:cNvSpPr/>
            <p:nvPr/>
          </p:nvSpPr>
          <p:spPr>
            <a:xfrm>
              <a:off x="5780100" y="4867500"/>
              <a:ext cx="49175" cy="22275"/>
            </a:xfrm>
            <a:custGeom>
              <a:avLst/>
              <a:gdLst/>
              <a:ahLst/>
              <a:cxnLst/>
              <a:rect l="l" t="t" r="r" b="b"/>
              <a:pathLst>
                <a:path w="1967" h="891" extrusionOk="0">
                  <a:moveTo>
                    <a:pt x="634" y="0"/>
                  </a:moveTo>
                  <a:cubicBezTo>
                    <a:pt x="296" y="0"/>
                    <a:pt x="1" y="487"/>
                    <a:pt x="250" y="766"/>
                  </a:cubicBezTo>
                  <a:cubicBezTo>
                    <a:pt x="342" y="855"/>
                    <a:pt x="434" y="890"/>
                    <a:pt x="526" y="890"/>
                  </a:cubicBezTo>
                  <a:cubicBezTo>
                    <a:pt x="883" y="890"/>
                    <a:pt x="1230" y="351"/>
                    <a:pt x="1524" y="351"/>
                  </a:cubicBezTo>
                  <a:cubicBezTo>
                    <a:pt x="1664" y="351"/>
                    <a:pt x="1793" y="473"/>
                    <a:pt x="1905" y="833"/>
                  </a:cubicBezTo>
                  <a:cubicBezTo>
                    <a:pt x="1910" y="846"/>
                    <a:pt x="1921" y="854"/>
                    <a:pt x="1933" y="854"/>
                  </a:cubicBezTo>
                  <a:cubicBezTo>
                    <a:pt x="1936" y="854"/>
                    <a:pt x="1938" y="854"/>
                    <a:pt x="1940" y="853"/>
                  </a:cubicBezTo>
                  <a:cubicBezTo>
                    <a:pt x="1957" y="850"/>
                    <a:pt x="1966" y="834"/>
                    <a:pt x="1963" y="818"/>
                  </a:cubicBezTo>
                  <a:cubicBezTo>
                    <a:pt x="1930" y="678"/>
                    <a:pt x="1889" y="537"/>
                    <a:pt x="1802" y="409"/>
                  </a:cubicBezTo>
                  <a:cubicBezTo>
                    <a:pt x="1725" y="292"/>
                    <a:pt x="1627" y="248"/>
                    <a:pt x="1524" y="248"/>
                  </a:cubicBezTo>
                  <a:cubicBezTo>
                    <a:pt x="1339" y="248"/>
                    <a:pt x="1135" y="389"/>
                    <a:pt x="995" y="504"/>
                  </a:cubicBezTo>
                  <a:cubicBezTo>
                    <a:pt x="857" y="603"/>
                    <a:pt x="685" y="769"/>
                    <a:pt x="521" y="769"/>
                  </a:cubicBezTo>
                  <a:cubicBezTo>
                    <a:pt x="458" y="769"/>
                    <a:pt x="396" y="745"/>
                    <a:pt x="338" y="685"/>
                  </a:cubicBezTo>
                  <a:cubicBezTo>
                    <a:pt x="170" y="500"/>
                    <a:pt x="358" y="153"/>
                    <a:pt x="579" y="96"/>
                  </a:cubicBezTo>
                  <a:cubicBezTo>
                    <a:pt x="603" y="88"/>
                    <a:pt x="628" y="84"/>
                    <a:pt x="653" y="84"/>
                  </a:cubicBezTo>
                  <a:cubicBezTo>
                    <a:pt x="751" y="84"/>
                    <a:pt x="847" y="141"/>
                    <a:pt x="918" y="224"/>
                  </a:cubicBezTo>
                  <a:cubicBezTo>
                    <a:pt x="923" y="230"/>
                    <a:pt x="931" y="234"/>
                    <a:pt x="940" y="234"/>
                  </a:cubicBezTo>
                  <a:cubicBezTo>
                    <a:pt x="946" y="234"/>
                    <a:pt x="952" y="232"/>
                    <a:pt x="958" y="227"/>
                  </a:cubicBezTo>
                  <a:cubicBezTo>
                    <a:pt x="971" y="217"/>
                    <a:pt x="973" y="199"/>
                    <a:pt x="964" y="186"/>
                  </a:cubicBezTo>
                  <a:cubicBezTo>
                    <a:pt x="918" y="127"/>
                    <a:pt x="863" y="72"/>
                    <a:pt x="792" y="38"/>
                  </a:cubicBezTo>
                  <a:cubicBezTo>
                    <a:pt x="739" y="12"/>
                    <a:pt x="686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765;p48">
              <a:extLst>
                <a:ext uri="{FF2B5EF4-FFF2-40B4-BE49-F238E27FC236}">
                  <a16:creationId xmlns:a16="http://schemas.microsoft.com/office/drawing/2014/main" id="{85272E09-54E1-8ADE-5C2A-0182A8641084}"/>
                </a:ext>
              </a:extLst>
            </p:cNvPr>
            <p:cNvSpPr/>
            <p:nvPr/>
          </p:nvSpPr>
          <p:spPr>
            <a:xfrm>
              <a:off x="5762150" y="4900125"/>
              <a:ext cx="72475" cy="31875"/>
            </a:xfrm>
            <a:custGeom>
              <a:avLst/>
              <a:gdLst/>
              <a:ahLst/>
              <a:cxnLst/>
              <a:rect l="l" t="t" r="r" b="b"/>
              <a:pathLst>
                <a:path w="2899" h="1275" extrusionOk="0">
                  <a:moveTo>
                    <a:pt x="601" y="0"/>
                  </a:moveTo>
                  <a:cubicBezTo>
                    <a:pt x="428" y="0"/>
                    <a:pt x="238" y="103"/>
                    <a:pt x="19" y="371"/>
                  </a:cubicBezTo>
                  <a:cubicBezTo>
                    <a:pt x="0" y="392"/>
                    <a:pt x="22" y="419"/>
                    <a:pt x="44" y="419"/>
                  </a:cubicBezTo>
                  <a:cubicBezTo>
                    <a:pt x="51" y="419"/>
                    <a:pt x="59" y="416"/>
                    <a:pt x="65" y="409"/>
                  </a:cubicBezTo>
                  <a:cubicBezTo>
                    <a:pt x="190" y="279"/>
                    <a:pt x="336" y="140"/>
                    <a:pt x="515" y="105"/>
                  </a:cubicBezTo>
                  <a:cubicBezTo>
                    <a:pt x="540" y="100"/>
                    <a:pt x="564" y="97"/>
                    <a:pt x="588" y="97"/>
                  </a:cubicBezTo>
                  <a:cubicBezTo>
                    <a:pt x="735" y="97"/>
                    <a:pt x="871" y="191"/>
                    <a:pt x="982" y="304"/>
                  </a:cubicBezTo>
                  <a:cubicBezTo>
                    <a:pt x="1322" y="632"/>
                    <a:pt x="1554" y="1172"/>
                    <a:pt x="2067" y="1272"/>
                  </a:cubicBezTo>
                  <a:cubicBezTo>
                    <a:pt x="2096" y="1274"/>
                    <a:pt x="2124" y="1275"/>
                    <a:pt x="2153" y="1275"/>
                  </a:cubicBezTo>
                  <a:cubicBezTo>
                    <a:pt x="2340" y="1275"/>
                    <a:pt x="2524" y="1228"/>
                    <a:pt x="2653" y="1078"/>
                  </a:cubicBezTo>
                  <a:cubicBezTo>
                    <a:pt x="2899" y="770"/>
                    <a:pt x="2393" y="246"/>
                    <a:pt x="2103" y="246"/>
                  </a:cubicBezTo>
                  <a:cubicBezTo>
                    <a:pt x="1977" y="246"/>
                    <a:pt x="1892" y="346"/>
                    <a:pt x="1929" y="607"/>
                  </a:cubicBezTo>
                  <a:cubicBezTo>
                    <a:pt x="1931" y="624"/>
                    <a:pt x="1944" y="632"/>
                    <a:pt x="1958" y="632"/>
                  </a:cubicBezTo>
                  <a:cubicBezTo>
                    <a:pt x="1974" y="632"/>
                    <a:pt x="1991" y="620"/>
                    <a:pt x="1987" y="598"/>
                  </a:cubicBezTo>
                  <a:cubicBezTo>
                    <a:pt x="1962" y="404"/>
                    <a:pt x="2017" y="329"/>
                    <a:pt x="2105" y="329"/>
                  </a:cubicBezTo>
                  <a:cubicBezTo>
                    <a:pt x="2323" y="329"/>
                    <a:pt x="2738" y="795"/>
                    <a:pt x="2560" y="1008"/>
                  </a:cubicBezTo>
                  <a:cubicBezTo>
                    <a:pt x="2419" y="1116"/>
                    <a:pt x="2291" y="1161"/>
                    <a:pt x="2171" y="1161"/>
                  </a:cubicBezTo>
                  <a:cubicBezTo>
                    <a:pt x="1562" y="1161"/>
                    <a:pt x="1180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766;p48">
              <a:extLst>
                <a:ext uri="{FF2B5EF4-FFF2-40B4-BE49-F238E27FC236}">
                  <a16:creationId xmlns:a16="http://schemas.microsoft.com/office/drawing/2014/main" id="{4A544367-CBDD-78F0-46F5-661ADC7B1D7D}"/>
                </a:ext>
              </a:extLst>
            </p:cNvPr>
            <p:cNvSpPr/>
            <p:nvPr/>
          </p:nvSpPr>
          <p:spPr>
            <a:xfrm>
              <a:off x="5769800" y="4942025"/>
              <a:ext cx="59725" cy="60525"/>
            </a:xfrm>
            <a:custGeom>
              <a:avLst/>
              <a:gdLst/>
              <a:ahLst/>
              <a:cxnLst/>
              <a:rect l="l" t="t" r="r" b="b"/>
              <a:pathLst>
                <a:path w="2389" h="2421" extrusionOk="0">
                  <a:moveTo>
                    <a:pt x="1342" y="0"/>
                  </a:moveTo>
                  <a:cubicBezTo>
                    <a:pt x="1025" y="0"/>
                    <a:pt x="755" y="101"/>
                    <a:pt x="718" y="395"/>
                  </a:cubicBezTo>
                  <a:cubicBezTo>
                    <a:pt x="739" y="883"/>
                    <a:pt x="1157" y="1199"/>
                    <a:pt x="1472" y="1510"/>
                  </a:cubicBezTo>
                  <a:cubicBezTo>
                    <a:pt x="1572" y="1612"/>
                    <a:pt x="1652" y="1726"/>
                    <a:pt x="1634" y="1847"/>
                  </a:cubicBezTo>
                  <a:cubicBezTo>
                    <a:pt x="1620" y="1910"/>
                    <a:pt x="1593" y="1971"/>
                    <a:pt x="1559" y="2026"/>
                  </a:cubicBezTo>
                  <a:cubicBezTo>
                    <a:pt x="1460" y="2217"/>
                    <a:pt x="1241" y="2300"/>
                    <a:pt x="1004" y="2300"/>
                  </a:cubicBezTo>
                  <a:cubicBezTo>
                    <a:pt x="585" y="2300"/>
                    <a:pt x="108" y="2041"/>
                    <a:pt x="124" y="1662"/>
                  </a:cubicBezTo>
                  <a:cubicBezTo>
                    <a:pt x="128" y="1423"/>
                    <a:pt x="308" y="1311"/>
                    <a:pt x="479" y="1311"/>
                  </a:cubicBezTo>
                  <a:cubicBezTo>
                    <a:pt x="679" y="1311"/>
                    <a:pt x="867" y="1466"/>
                    <a:pt x="740" y="1752"/>
                  </a:cubicBezTo>
                  <a:cubicBezTo>
                    <a:pt x="731" y="1768"/>
                    <a:pt x="738" y="1789"/>
                    <a:pt x="755" y="1796"/>
                  </a:cubicBezTo>
                  <a:cubicBezTo>
                    <a:pt x="758" y="1797"/>
                    <a:pt x="761" y="1797"/>
                    <a:pt x="764" y="1797"/>
                  </a:cubicBezTo>
                  <a:cubicBezTo>
                    <a:pt x="807" y="1797"/>
                    <a:pt x="819" y="1701"/>
                    <a:pt x="835" y="1668"/>
                  </a:cubicBezTo>
                  <a:cubicBezTo>
                    <a:pt x="868" y="1550"/>
                    <a:pt x="841" y="1412"/>
                    <a:pt x="743" y="1329"/>
                  </a:cubicBezTo>
                  <a:cubicBezTo>
                    <a:pt x="660" y="1255"/>
                    <a:pt x="563" y="1222"/>
                    <a:pt x="467" y="1222"/>
                  </a:cubicBezTo>
                  <a:cubicBezTo>
                    <a:pt x="244" y="1222"/>
                    <a:pt x="29" y="1401"/>
                    <a:pt x="23" y="1655"/>
                  </a:cubicBezTo>
                  <a:cubicBezTo>
                    <a:pt x="0" y="2117"/>
                    <a:pt x="528" y="2420"/>
                    <a:pt x="1005" y="2420"/>
                  </a:cubicBezTo>
                  <a:cubicBezTo>
                    <a:pt x="1279" y="2420"/>
                    <a:pt x="1536" y="2321"/>
                    <a:pt x="1663" y="2094"/>
                  </a:cubicBezTo>
                  <a:cubicBezTo>
                    <a:pt x="2045" y="1529"/>
                    <a:pt x="1174" y="1230"/>
                    <a:pt x="965" y="784"/>
                  </a:cubicBezTo>
                  <a:cubicBezTo>
                    <a:pt x="633" y="266"/>
                    <a:pt x="962" y="98"/>
                    <a:pt x="1394" y="98"/>
                  </a:cubicBezTo>
                  <a:cubicBezTo>
                    <a:pt x="1732" y="98"/>
                    <a:pt x="2134" y="201"/>
                    <a:pt x="2331" y="319"/>
                  </a:cubicBezTo>
                  <a:cubicBezTo>
                    <a:pt x="2336" y="322"/>
                    <a:pt x="2341" y="323"/>
                    <a:pt x="2346" y="323"/>
                  </a:cubicBezTo>
                  <a:cubicBezTo>
                    <a:pt x="2372" y="323"/>
                    <a:pt x="2389" y="284"/>
                    <a:pt x="2361" y="267"/>
                  </a:cubicBezTo>
                  <a:cubicBezTo>
                    <a:pt x="2160" y="142"/>
                    <a:pt x="171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767;p48">
              <a:extLst>
                <a:ext uri="{FF2B5EF4-FFF2-40B4-BE49-F238E27FC236}">
                  <a16:creationId xmlns:a16="http://schemas.microsoft.com/office/drawing/2014/main" id="{44BBEA65-E4DC-1167-6D0D-4ABDE4074156}"/>
                </a:ext>
              </a:extLst>
            </p:cNvPr>
            <p:cNvSpPr/>
            <p:nvPr/>
          </p:nvSpPr>
          <p:spPr>
            <a:xfrm>
              <a:off x="5844875" y="4867525"/>
              <a:ext cx="49050" cy="22250"/>
            </a:xfrm>
            <a:custGeom>
              <a:avLst/>
              <a:gdLst/>
              <a:ahLst/>
              <a:cxnLst/>
              <a:rect l="l" t="t" r="r" b="b"/>
              <a:pathLst>
                <a:path w="1962" h="890" extrusionOk="0">
                  <a:moveTo>
                    <a:pt x="1314" y="0"/>
                  </a:moveTo>
                  <a:cubicBezTo>
                    <a:pt x="1202" y="0"/>
                    <a:pt x="1088" y="54"/>
                    <a:pt x="998" y="185"/>
                  </a:cubicBezTo>
                  <a:cubicBezTo>
                    <a:pt x="981" y="206"/>
                    <a:pt x="1002" y="233"/>
                    <a:pt x="1023" y="233"/>
                  </a:cubicBezTo>
                  <a:cubicBezTo>
                    <a:pt x="1031" y="233"/>
                    <a:pt x="1038" y="230"/>
                    <a:pt x="1045" y="223"/>
                  </a:cubicBezTo>
                  <a:cubicBezTo>
                    <a:pt x="1113" y="140"/>
                    <a:pt x="1210" y="83"/>
                    <a:pt x="1307" y="83"/>
                  </a:cubicBezTo>
                  <a:cubicBezTo>
                    <a:pt x="1332" y="83"/>
                    <a:pt x="1356" y="87"/>
                    <a:pt x="1381" y="95"/>
                  </a:cubicBezTo>
                  <a:cubicBezTo>
                    <a:pt x="1601" y="154"/>
                    <a:pt x="1784" y="499"/>
                    <a:pt x="1620" y="684"/>
                  </a:cubicBezTo>
                  <a:cubicBezTo>
                    <a:pt x="1562" y="744"/>
                    <a:pt x="1501" y="768"/>
                    <a:pt x="1439" y="768"/>
                  </a:cubicBezTo>
                  <a:cubicBezTo>
                    <a:pt x="1275" y="768"/>
                    <a:pt x="1104" y="602"/>
                    <a:pt x="967" y="503"/>
                  </a:cubicBezTo>
                  <a:cubicBezTo>
                    <a:pt x="768" y="335"/>
                    <a:pt x="595" y="248"/>
                    <a:pt x="451" y="248"/>
                  </a:cubicBezTo>
                  <a:cubicBezTo>
                    <a:pt x="239" y="248"/>
                    <a:pt x="88" y="434"/>
                    <a:pt x="6" y="817"/>
                  </a:cubicBezTo>
                  <a:cubicBezTo>
                    <a:pt x="1" y="839"/>
                    <a:pt x="19" y="853"/>
                    <a:pt x="36" y="853"/>
                  </a:cubicBezTo>
                  <a:cubicBezTo>
                    <a:pt x="48" y="853"/>
                    <a:pt x="59" y="846"/>
                    <a:pt x="63" y="832"/>
                  </a:cubicBezTo>
                  <a:cubicBezTo>
                    <a:pt x="175" y="472"/>
                    <a:pt x="302" y="350"/>
                    <a:pt x="441" y="350"/>
                  </a:cubicBezTo>
                  <a:cubicBezTo>
                    <a:pt x="734" y="350"/>
                    <a:pt x="1078" y="889"/>
                    <a:pt x="1433" y="889"/>
                  </a:cubicBezTo>
                  <a:cubicBezTo>
                    <a:pt x="1524" y="889"/>
                    <a:pt x="1616" y="854"/>
                    <a:pt x="1708" y="764"/>
                  </a:cubicBezTo>
                  <a:cubicBezTo>
                    <a:pt x="1962" y="447"/>
                    <a:pt x="164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768;p48">
              <a:extLst>
                <a:ext uri="{FF2B5EF4-FFF2-40B4-BE49-F238E27FC236}">
                  <a16:creationId xmlns:a16="http://schemas.microsoft.com/office/drawing/2014/main" id="{23360419-01B5-F8F8-50EA-08C16183AC1E}"/>
                </a:ext>
              </a:extLst>
            </p:cNvPr>
            <p:cNvSpPr/>
            <p:nvPr/>
          </p:nvSpPr>
          <p:spPr>
            <a:xfrm>
              <a:off x="5839050" y="4900325"/>
              <a:ext cx="72525" cy="31750"/>
            </a:xfrm>
            <a:custGeom>
              <a:avLst/>
              <a:gdLst/>
              <a:ahLst/>
              <a:cxnLst/>
              <a:rect l="l" t="t" r="r" b="b"/>
              <a:pathLst>
                <a:path w="2901" h="1270" extrusionOk="0">
                  <a:moveTo>
                    <a:pt x="2318" y="0"/>
                  </a:moveTo>
                  <a:cubicBezTo>
                    <a:pt x="1657" y="0"/>
                    <a:pt x="1408" y="1147"/>
                    <a:pt x="750" y="1147"/>
                  </a:cubicBezTo>
                  <a:cubicBezTo>
                    <a:pt x="694" y="1147"/>
                    <a:pt x="634" y="1139"/>
                    <a:pt x="571" y="1120"/>
                  </a:cubicBezTo>
                  <a:cubicBezTo>
                    <a:pt x="1" y="997"/>
                    <a:pt x="548" y="321"/>
                    <a:pt x="811" y="321"/>
                  </a:cubicBezTo>
                  <a:cubicBezTo>
                    <a:pt x="899" y="321"/>
                    <a:pt x="955" y="396"/>
                    <a:pt x="928" y="590"/>
                  </a:cubicBezTo>
                  <a:cubicBezTo>
                    <a:pt x="925" y="612"/>
                    <a:pt x="942" y="624"/>
                    <a:pt x="958" y="624"/>
                  </a:cubicBezTo>
                  <a:cubicBezTo>
                    <a:pt x="972" y="624"/>
                    <a:pt x="985" y="616"/>
                    <a:pt x="987" y="599"/>
                  </a:cubicBezTo>
                  <a:cubicBezTo>
                    <a:pt x="1023" y="337"/>
                    <a:pt x="939" y="237"/>
                    <a:pt x="813" y="237"/>
                  </a:cubicBezTo>
                  <a:cubicBezTo>
                    <a:pt x="526" y="237"/>
                    <a:pt x="25" y="760"/>
                    <a:pt x="266" y="1068"/>
                  </a:cubicBezTo>
                  <a:cubicBezTo>
                    <a:pt x="385" y="1204"/>
                    <a:pt x="562" y="1269"/>
                    <a:pt x="740" y="1269"/>
                  </a:cubicBezTo>
                  <a:cubicBezTo>
                    <a:pt x="882" y="1269"/>
                    <a:pt x="1025" y="1228"/>
                    <a:pt x="1140" y="1149"/>
                  </a:cubicBezTo>
                  <a:cubicBezTo>
                    <a:pt x="1579" y="870"/>
                    <a:pt x="1883" y="92"/>
                    <a:pt x="2330" y="92"/>
                  </a:cubicBezTo>
                  <a:cubicBezTo>
                    <a:pt x="2480" y="92"/>
                    <a:pt x="2645" y="179"/>
                    <a:pt x="2837" y="401"/>
                  </a:cubicBezTo>
                  <a:cubicBezTo>
                    <a:pt x="2843" y="408"/>
                    <a:pt x="2851" y="412"/>
                    <a:pt x="2858" y="412"/>
                  </a:cubicBezTo>
                  <a:cubicBezTo>
                    <a:pt x="2880" y="412"/>
                    <a:pt x="2901" y="384"/>
                    <a:pt x="2882" y="363"/>
                  </a:cubicBezTo>
                  <a:cubicBezTo>
                    <a:pt x="2754" y="211"/>
                    <a:pt x="2611" y="60"/>
                    <a:pt x="2409" y="7"/>
                  </a:cubicBezTo>
                  <a:cubicBezTo>
                    <a:pt x="2378" y="2"/>
                    <a:pt x="2347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769;p48">
              <a:extLst>
                <a:ext uri="{FF2B5EF4-FFF2-40B4-BE49-F238E27FC236}">
                  <a16:creationId xmlns:a16="http://schemas.microsoft.com/office/drawing/2014/main" id="{E24B3150-798F-D15A-D22F-F0F569D555DA}"/>
                </a:ext>
              </a:extLst>
            </p:cNvPr>
            <p:cNvSpPr/>
            <p:nvPr/>
          </p:nvSpPr>
          <p:spPr>
            <a:xfrm>
              <a:off x="5844650" y="4942200"/>
              <a:ext cx="64225" cy="60350"/>
            </a:xfrm>
            <a:custGeom>
              <a:avLst/>
              <a:gdLst/>
              <a:ahLst/>
              <a:cxnLst/>
              <a:rect l="l" t="t" r="r" b="b"/>
              <a:pathLst>
                <a:path w="2569" h="2414" extrusionOk="0">
                  <a:moveTo>
                    <a:pt x="1015" y="0"/>
                  </a:moveTo>
                  <a:cubicBezTo>
                    <a:pt x="665" y="0"/>
                    <a:pt x="260" y="110"/>
                    <a:pt x="29" y="261"/>
                  </a:cubicBezTo>
                  <a:cubicBezTo>
                    <a:pt x="0" y="276"/>
                    <a:pt x="18" y="317"/>
                    <a:pt x="43" y="317"/>
                  </a:cubicBezTo>
                  <a:cubicBezTo>
                    <a:pt x="48" y="317"/>
                    <a:pt x="53" y="315"/>
                    <a:pt x="57" y="312"/>
                  </a:cubicBezTo>
                  <a:cubicBezTo>
                    <a:pt x="284" y="195"/>
                    <a:pt x="646" y="87"/>
                    <a:pt x="971" y="87"/>
                  </a:cubicBezTo>
                  <a:cubicBezTo>
                    <a:pt x="1169" y="87"/>
                    <a:pt x="1354" y="127"/>
                    <a:pt x="1485" y="231"/>
                  </a:cubicBezTo>
                  <a:cubicBezTo>
                    <a:pt x="1697" y="484"/>
                    <a:pt x="1331" y="922"/>
                    <a:pt x="1146" y="1112"/>
                  </a:cubicBezTo>
                  <a:cubicBezTo>
                    <a:pt x="747" y="1483"/>
                    <a:pt x="350" y="1763"/>
                    <a:pt x="879" y="2268"/>
                  </a:cubicBezTo>
                  <a:cubicBezTo>
                    <a:pt x="1010" y="2369"/>
                    <a:pt x="1184" y="2414"/>
                    <a:pt x="1366" y="2414"/>
                  </a:cubicBezTo>
                  <a:cubicBezTo>
                    <a:pt x="1928" y="2414"/>
                    <a:pt x="2569" y="1986"/>
                    <a:pt x="2279" y="1415"/>
                  </a:cubicBezTo>
                  <a:cubicBezTo>
                    <a:pt x="2207" y="1283"/>
                    <a:pt x="2061" y="1219"/>
                    <a:pt x="1917" y="1219"/>
                  </a:cubicBezTo>
                  <a:cubicBezTo>
                    <a:pt x="1728" y="1219"/>
                    <a:pt x="1543" y="1329"/>
                    <a:pt x="1532" y="1542"/>
                  </a:cubicBezTo>
                  <a:cubicBezTo>
                    <a:pt x="1523" y="1623"/>
                    <a:pt x="1556" y="1700"/>
                    <a:pt x="1586" y="1774"/>
                  </a:cubicBezTo>
                  <a:cubicBezTo>
                    <a:pt x="1591" y="1785"/>
                    <a:pt x="1602" y="1791"/>
                    <a:pt x="1613" y="1791"/>
                  </a:cubicBezTo>
                  <a:cubicBezTo>
                    <a:pt x="1617" y="1791"/>
                    <a:pt x="1622" y="1790"/>
                    <a:pt x="1626" y="1788"/>
                  </a:cubicBezTo>
                  <a:cubicBezTo>
                    <a:pt x="1641" y="1780"/>
                    <a:pt x="1647" y="1760"/>
                    <a:pt x="1639" y="1745"/>
                  </a:cubicBezTo>
                  <a:cubicBezTo>
                    <a:pt x="1513" y="1460"/>
                    <a:pt x="1699" y="1304"/>
                    <a:pt x="1898" y="1304"/>
                  </a:cubicBezTo>
                  <a:cubicBezTo>
                    <a:pt x="2067" y="1304"/>
                    <a:pt x="2245" y="1416"/>
                    <a:pt x="2250" y="1654"/>
                  </a:cubicBezTo>
                  <a:cubicBezTo>
                    <a:pt x="2267" y="2033"/>
                    <a:pt x="1792" y="2293"/>
                    <a:pt x="1376" y="2293"/>
                  </a:cubicBezTo>
                  <a:cubicBezTo>
                    <a:pt x="1141" y="2293"/>
                    <a:pt x="925" y="2211"/>
                    <a:pt x="826" y="2019"/>
                  </a:cubicBezTo>
                  <a:cubicBezTo>
                    <a:pt x="792" y="1963"/>
                    <a:pt x="766" y="1903"/>
                    <a:pt x="752" y="1840"/>
                  </a:cubicBezTo>
                  <a:cubicBezTo>
                    <a:pt x="734" y="1720"/>
                    <a:pt x="812" y="1605"/>
                    <a:pt x="911" y="1503"/>
                  </a:cubicBezTo>
                  <a:cubicBezTo>
                    <a:pt x="1118" y="1296"/>
                    <a:pt x="1365" y="1102"/>
                    <a:pt x="1515" y="838"/>
                  </a:cubicBezTo>
                  <a:cubicBezTo>
                    <a:pt x="1885" y="216"/>
                    <a:pt x="150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770;p48">
              <a:extLst>
                <a:ext uri="{FF2B5EF4-FFF2-40B4-BE49-F238E27FC236}">
                  <a16:creationId xmlns:a16="http://schemas.microsoft.com/office/drawing/2014/main" id="{8BB8396C-19B1-7676-DDF5-7FC0F4396885}"/>
                </a:ext>
              </a:extLst>
            </p:cNvPr>
            <p:cNvSpPr/>
            <p:nvPr/>
          </p:nvSpPr>
          <p:spPr>
            <a:xfrm>
              <a:off x="5851450" y="5017375"/>
              <a:ext cx="40800" cy="12900"/>
            </a:xfrm>
            <a:custGeom>
              <a:avLst/>
              <a:gdLst/>
              <a:ahLst/>
              <a:cxnLst/>
              <a:rect l="l" t="t" r="r" b="b"/>
              <a:pathLst>
                <a:path w="1632" h="516" extrusionOk="0">
                  <a:moveTo>
                    <a:pt x="1589" y="1"/>
                  </a:moveTo>
                  <a:cubicBezTo>
                    <a:pt x="1583" y="1"/>
                    <a:pt x="1577" y="3"/>
                    <a:pt x="1572" y="7"/>
                  </a:cubicBezTo>
                  <a:cubicBezTo>
                    <a:pt x="1220" y="260"/>
                    <a:pt x="796" y="405"/>
                    <a:pt x="366" y="405"/>
                  </a:cubicBezTo>
                  <a:cubicBezTo>
                    <a:pt x="260" y="405"/>
                    <a:pt x="153" y="396"/>
                    <a:pt x="47" y="378"/>
                  </a:cubicBezTo>
                  <a:cubicBezTo>
                    <a:pt x="45" y="378"/>
                    <a:pt x="43" y="377"/>
                    <a:pt x="41" y="377"/>
                  </a:cubicBezTo>
                  <a:cubicBezTo>
                    <a:pt x="12" y="377"/>
                    <a:pt x="1" y="423"/>
                    <a:pt x="32" y="435"/>
                  </a:cubicBezTo>
                  <a:cubicBezTo>
                    <a:pt x="181" y="489"/>
                    <a:pt x="340" y="515"/>
                    <a:pt x="499" y="515"/>
                  </a:cubicBezTo>
                  <a:cubicBezTo>
                    <a:pt x="910" y="515"/>
                    <a:pt x="1327" y="343"/>
                    <a:pt x="1611" y="51"/>
                  </a:cubicBezTo>
                  <a:cubicBezTo>
                    <a:pt x="1631" y="31"/>
                    <a:pt x="1612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771;p48">
              <a:extLst>
                <a:ext uri="{FF2B5EF4-FFF2-40B4-BE49-F238E27FC236}">
                  <a16:creationId xmlns:a16="http://schemas.microsoft.com/office/drawing/2014/main" id="{5B635487-6442-178E-7677-ADF77536716B}"/>
                </a:ext>
              </a:extLst>
            </p:cNvPr>
            <p:cNvSpPr/>
            <p:nvPr/>
          </p:nvSpPr>
          <p:spPr>
            <a:xfrm>
              <a:off x="5803325" y="4856925"/>
              <a:ext cx="19625" cy="4475"/>
            </a:xfrm>
            <a:custGeom>
              <a:avLst/>
              <a:gdLst/>
              <a:ahLst/>
              <a:cxnLst/>
              <a:rect l="l" t="t" r="r" b="b"/>
              <a:pathLst>
                <a:path w="785" h="179" extrusionOk="0">
                  <a:moveTo>
                    <a:pt x="476" y="0"/>
                  </a:moveTo>
                  <a:cubicBezTo>
                    <a:pt x="319" y="0"/>
                    <a:pt x="160" y="42"/>
                    <a:pt x="26" y="123"/>
                  </a:cubicBezTo>
                  <a:cubicBezTo>
                    <a:pt x="1" y="138"/>
                    <a:pt x="13" y="179"/>
                    <a:pt x="41" y="179"/>
                  </a:cubicBezTo>
                  <a:cubicBezTo>
                    <a:pt x="43" y="179"/>
                    <a:pt x="44" y="179"/>
                    <a:pt x="46" y="179"/>
                  </a:cubicBezTo>
                  <a:cubicBezTo>
                    <a:pt x="282" y="142"/>
                    <a:pt x="505" y="115"/>
                    <a:pt x="746" y="105"/>
                  </a:cubicBezTo>
                  <a:cubicBezTo>
                    <a:pt x="777" y="104"/>
                    <a:pt x="785" y="56"/>
                    <a:pt x="754" y="47"/>
                  </a:cubicBezTo>
                  <a:cubicBezTo>
                    <a:pt x="666" y="16"/>
                    <a:pt x="571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772;p48">
              <a:extLst>
                <a:ext uri="{FF2B5EF4-FFF2-40B4-BE49-F238E27FC236}">
                  <a16:creationId xmlns:a16="http://schemas.microsoft.com/office/drawing/2014/main" id="{63A988B5-9320-2E32-9104-E99211B94EBB}"/>
                </a:ext>
              </a:extLst>
            </p:cNvPr>
            <p:cNvSpPr/>
            <p:nvPr/>
          </p:nvSpPr>
          <p:spPr>
            <a:xfrm>
              <a:off x="5812650" y="4982275"/>
              <a:ext cx="19500" cy="35500"/>
            </a:xfrm>
            <a:custGeom>
              <a:avLst/>
              <a:gdLst/>
              <a:ahLst/>
              <a:cxnLst/>
              <a:rect l="l" t="t" r="r" b="b"/>
              <a:pathLst>
                <a:path w="780" h="1420" extrusionOk="0">
                  <a:moveTo>
                    <a:pt x="399" y="0"/>
                  </a:moveTo>
                  <a:cubicBezTo>
                    <a:pt x="379" y="0"/>
                    <a:pt x="359" y="22"/>
                    <a:pt x="371" y="44"/>
                  </a:cubicBezTo>
                  <a:cubicBezTo>
                    <a:pt x="612" y="500"/>
                    <a:pt x="492" y="1109"/>
                    <a:pt x="28" y="1364"/>
                  </a:cubicBezTo>
                  <a:cubicBezTo>
                    <a:pt x="0" y="1379"/>
                    <a:pt x="15" y="1420"/>
                    <a:pt x="41" y="1420"/>
                  </a:cubicBezTo>
                  <a:cubicBezTo>
                    <a:pt x="44" y="1420"/>
                    <a:pt x="48" y="1419"/>
                    <a:pt x="51" y="1418"/>
                  </a:cubicBezTo>
                  <a:cubicBezTo>
                    <a:pt x="618" y="1237"/>
                    <a:pt x="779" y="452"/>
                    <a:pt x="421" y="12"/>
                  </a:cubicBezTo>
                  <a:cubicBezTo>
                    <a:pt x="415" y="4"/>
                    <a:pt x="40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773;p48">
              <a:extLst>
                <a:ext uri="{FF2B5EF4-FFF2-40B4-BE49-F238E27FC236}">
                  <a16:creationId xmlns:a16="http://schemas.microsoft.com/office/drawing/2014/main" id="{AFF70099-E313-B2CD-73E2-C525B96BC0B2}"/>
                </a:ext>
              </a:extLst>
            </p:cNvPr>
            <p:cNvSpPr/>
            <p:nvPr/>
          </p:nvSpPr>
          <p:spPr>
            <a:xfrm>
              <a:off x="5845775" y="4980200"/>
              <a:ext cx="16050" cy="34425"/>
            </a:xfrm>
            <a:custGeom>
              <a:avLst/>
              <a:gdLst/>
              <a:ahLst/>
              <a:cxnLst/>
              <a:rect l="l" t="t" r="r" b="b"/>
              <a:pathLst>
                <a:path w="642" h="1377" extrusionOk="0">
                  <a:moveTo>
                    <a:pt x="223" y="1"/>
                  </a:moveTo>
                  <a:cubicBezTo>
                    <a:pt x="212" y="1"/>
                    <a:pt x="202" y="6"/>
                    <a:pt x="197" y="18"/>
                  </a:cubicBezTo>
                  <a:cubicBezTo>
                    <a:pt x="0" y="475"/>
                    <a:pt x="86" y="1157"/>
                    <a:pt x="588" y="1374"/>
                  </a:cubicBezTo>
                  <a:cubicBezTo>
                    <a:pt x="592" y="1376"/>
                    <a:pt x="596" y="1377"/>
                    <a:pt x="599" y="1377"/>
                  </a:cubicBezTo>
                  <a:cubicBezTo>
                    <a:pt x="625" y="1377"/>
                    <a:pt x="642" y="1339"/>
                    <a:pt x="616" y="1322"/>
                  </a:cubicBezTo>
                  <a:cubicBezTo>
                    <a:pt x="207" y="1042"/>
                    <a:pt x="167" y="485"/>
                    <a:pt x="253" y="36"/>
                  </a:cubicBezTo>
                  <a:cubicBezTo>
                    <a:pt x="257" y="15"/>
                    <a:pt x="24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774;p48">
              <a:extLst>
                <a:ext uri="{FF2B5EF4-FFF2-40B4-BE49-F238E27FC236}">
                  <a16:creationId xmlns:a16="http://schemas.microsoft.com/office/drawing/2014/main" id="{BA542797-03CE-219E-D8AE-BF5DC69DE5E3}"/>
                </a:ext>
              </a:extLst>
            </p:cNvPr>
            <p:cNvSpPr/>
            <p:nvPr/>
          </p:nvSpPr>
          <p:spPr>
            <a:xfrm>
              <a:off x="5458150" y="4598650"/>
              <a:ext cx="137625" cy="128850"/>
            </a:xfrm>
            <a:custGeom>
              <a:avLst/>
              <a:gdLst/>
              <a:ahLst/>
              <a:cxnLst/>
              <a:rect l="l" t="t" r="r" b="b"/>
              <a:pathLst>
                <a:path w="5505" h="5154" extrusionOk="0">
                  <a:moveTo>
                    <a:pt x="2781" y="1"/>
                  </a:moveTo>
                  <a:cubicBezTo>
                    <a:pt x="1471" y="1"/>
                    <a:pt x="884" y="896"/>
                    <a:pt x="667" y="1618"/>
                  </a:cubicBezTo>
                  <a:cubicBezTo>
                    <a:pt x="424" y="2435"/>
                    <a:pt x="0" y="3974"/>
                    <a:pt x="1880" y="4870"/>
                  </a:cubicBezTo>
                  <a:cubicBezTo>
                    <a:pt x="2295" y="5068"/>
                    <a:pt x="2679" y="5153"/>
                    <a:pt x="3028" y="5153"/>
                  </a:cubicBezTo>
                  <a:cubicBezTo>
                    <a:pt x="4258" y="5153"/>
                    <a:pt x="5052" y="4089"/>
                    <a:pt x="5250" y="3138"/>
                  </a:cubicBezTo>
                  <a:cubicBezTo>
                    <a:pt x="5504" y="1917"/>
                    <a:pt x="5260" y="367"/>
                    <a:pt x="3322" y="48"/>
                  </a:cubicBezTo>
                  <a:cubicBezTo>
                    <a:pt x="3129" y="16"/>
                    <a:pt x="2949" y="1"/>
                    <a:pt x="27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775;p48">
              <a:extLst>
                <a:ext uri="{FF2B5EF4-FFF2-40B4-BE49-F238E27FC236}">
                  <a16:creationId xmlns:a16="http://schemas.microsoft.com/office/drawing/2014/main" id="{BE102166-7BFA-DCE7-31E0-EA24C1DF8145}"/>
                </a:ext>
              </a:extLst>
            </p:cNvPr>
            <p:cNvSpPr/>
            <p:nvPr/>
          </p:nvSpPr>
          <p:spPr>
            <a:xfrm>
              <a:off x="5510300" y="4643325"/>
              <a:ext cx="10100" cy="15850"/>
            </a:xfrm>
            <a:custGeom>
              <a:avLst/>
              <a:gdLst/>
              <a:ahLst/>
              <a:cxnLst/>
              <a:rect l="l" t="t" r="r" b="b"/>
              <a:pathLst>
                <a:path w="404" h="634" extrusionOk="0">
                  <a:moveTo>
                    <a:pt x="297" y="1"/>
                  </a:moveTo>
                  <a:cubicBezTo>
                    <a:pt x="195" y="1"/>
                    <a:pt x="0" y="597"/>
                    <a:pt x="116" y="632"/>
                  </a:cubicBezTo>
                  <a:cubicBezTo>
                    <a:pt x="119" y="633"/>
                    <a:pt x="123" y="633"/>
                    <a:pt x="126" y="633"/>
                  </a:cubicBezTo>
                  <a:cubicBezTo>
                    <a:pt x="246" y="633"/>
                    <a:pt x="403" y="30"/>
                    <a:pt x="305" y="2"/>
                  </a:cubicBezTo>
                  <a:cubicBezTo>
                    <a:pt x="302" y="1"/>
                    <a:pt x="300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776;p48">
              <a:extLst>
                <a:ext uri="{FF2B5EF4-FFF2-40B4-BE49-F238E27FC236}">
                  <a16:creationId xmlns:a16="http://schemas.microsoft.com/office/drawing/2014/main" id="{C234B638-776D-2995-9004-F6D969F4587F}"/>
                </a:ext>
              </a:extLst>
            </p:cNvPr>
            <p:cNvSpPr/>
            <p:nvPr/>
          </p:nvSpPr>
          <p:spPr>
            <a:xfrm>
              <a:off x="5541200" y="4652575"/>
              <a:ext cx="10100" cy="15850"/>
            </a:xfrm>
            <a:custGeom>
              <a:avLst/>
              <a:gdLst/>
              <a:ahLst/>
              <a:cxnLst/>
              <a:rect l="l" t="t" r="r" b="b"/>
              <a:pathLst>
                <a:path w="404" h="634" extrusionOk="0">
                  <a:moveTo>
                    <a:pt x="299" y="1"/>
                  </a:moveTo>
                  <a:cubicBezTo>
                    <a:pt x="195" y="1"/>
                    <a:pt x="1" y="597"/>
                    <a:pt x="117" y="632"/>
                  </a:cubicBezTo>
                  <a:cubicBezTo>
                    <a:pt x="121" y="633"/>
                    <a:pt x="124" y="634"/>
                    <a:pt x="127" y="634"/>
                  </a:cubicBezTo>
                  <a:cubicBezTo>
                    <a:pt x="246" y="634"/>
                    <a:pt x="404" y="31"/>
                    <a:pt x="306" y="2"/>
                  </a:cubicBezTo>
                  <a:cubicBezTo>
                    <a:pt x="304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777;p48">
              <a:extLst>
                <a:ext uri="{FF2B5EF4-FFF2-40B4-BE49-F238E27FC236}">
                  <a16:creationId xmlns:a16="http://schemas.microsoft.com/office/drawing/2014/main" id="{FEBE74D5-05F8-6555-E2D7-71E80F773028}"/>
                </a:ext>
              </a:extLst>
            </p:cNvPr>
            <p:cNvSpPr/>
            <p:nvPr/>
          </p:nvSpPr>
          <p:spPr>
            <a:xfrm>
              <a:off x="5493450" y="4651325"/>
              <a:ext cx="75075" cy="34550"/>
            </a:xfrm>
            <a:custGeom>
              <a:avLst/>
              <a:gdLst/>
              <a:ahLst/>
              <a:cxnLst/>
              <a:rect l="l" t="t" r="r" b="b"/>
              <a:pathLst>
                <a:path w="3003" h="1382" extrusionOk="0">
                  <a:moveTo>
                    <a:pt x="33" y="0"/>
                  </a:moveTo>
                  <a:cubicBezTo>
                    <a:pt x="17" y="0"/>
                    <a:pt x="0" y="12"/>
                    <a:pt x="3" y="33"/>
                  </a:cubicBezTo>
                  <a:cubicBezTo>
                    <a:pt x="130" y="807"/>
                    <a:pt x="1078" y="1382"/>
                    <a:pt x="1918" y="1382"/>
                  </a:cubicBezTo>
                  <a:cubicBezTo>
                    <a:pt x="2340" y="1382"/>
                    <a:pt x="2736" y="1237"/>
                    <a:pt x="2986" y="898"/>
                  </a:cubicBezTo>
                  <a:cubicBezTo>
                    <a:pt x="3002" y="875"/>
                    <a:pt x="2981" y="850"/>
                    <a:pt x="2960" y="850"/>
                  </a:cubicBezTo>
                  <a:cubicBezTo>
                    <a:pt x="2952" y="850"/>
                    <a:pt x="2945" y="854"/>
                    <a:pt x="2939" y="861"/>
                  </a:cubicBezTo>
                  <a:cubicBezTo>
                    <a:pt x="2696" y="1144"/>
                    <a:pt x="2337" y="1265"/>
                    <a:pt x="1955" y="1265"/>
                  </a:cubicBezTo>
                  <a:cubicBezTo>
                    <a:pt x="1151" y="1265"/>
                    <a:pt x="240" y="730"/>
                    <a:pt x="61" y="23"/>
                  </a:cubicBezTo>
                  <a:cubicBezTo>
                    <a:pt x="58" y="7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778;p48">
              <a:extLst>
                <a:ext uri="{FF2B5EF4-FFF2-40B4-BE49-F238E27FC236}">
                  <a16:creationId xmlns:a16="http://schemas.microsoft.com/office/drawing/2014/main" id="{4A5EBFEC-C60D-2FCB-C108-8513B47CE97F}"/>
                </a:ext>
              </a:extLst>
            </p:cNvPr>
            <p:cNvSpPr/>
            <p:nvPr/>
          </p:nvSpPr>
          <p:spPr>
            <a:xfrm>
              <a:off x="5472725" y="4652500"/>
              <a:ext cx="11525" cy="47500"/>
            </a:xfrm>
            <a:custGeom>
              <a:avLst/>
              <a:gdLst/>
              <a:ahLst/>
              <a:cxnLst/>
              <a:rect l="l" t="t" r="r" b="b"/>
              <a:pathLst>
                <a:path w="461" h="1900" extrusionOk="0">
                  <a:moveTo>
                    <a:pt x="130" y="1"/>
                  </a:moveTo>
                  <a:cubicBezTo>
                    <a:pt x="116" y="1"/>
                    <a:pt x="103" y="9"/>
                    <a:pt x="101" y="25"/>
                  </a:cubicBezTo>
                  <a:cubicBezTo>
                    <a:pt x="0" y="650"/>
                    <a:pt x="54" y="1340"/>
                    <a:pt x="398" y="1886"/>
                  </a:cubicBezTo>
                  <a:cubicBezTo>
                    <a:pt x="404" y="1896"/>
                    <a:pt x="412" y="1900"/>
                    <a:pt x="421" y="1900"/>
                  </a:cubicBezTo>
                  <a:cubicBezTo>
                    <a:pt x="441" y="1900"/>
                    <a:pt x="460" y="1881"/>
                    <a:pt x="450" y="1858"/>
                  </a:cubicBezTo>
                  <a:cubicBezTo>
                    <a:pt x="195" y="1283"/>
                    <a:pt x="153" y="651"/>
                    <a:pt x="160" y="30"/>
                  </a:cubicBezTo>
                  <a:cubicBezTo>
                    <a:pt x="161" y="11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779;p48">
              <a:extLst>
                <a:ext uri="{FF2B5EF4-FFF2-40B4-BE49-F238E27FC236}">
                  <a16:creationId xmlns:a16="http://schemas.microsoft.com/office/drawing/2014/main" id="{495ECACD-CFB3-3EBD-B2BA-491DCAC12F2C}"/>
                </a:ext>
              </a:extLst>
            </p:cNvPr>
            <p:cNvSpPr/>
            <p:nvPr/>
          </p:nvSpPr>
          <p:spPr>
            <a:xfrm>
              <a:off x="5490950" y="4602225"/>
              <a:ext cx="65750" cy="16025"/>
            </a:xfrm>
            <a:custGeom>
              <a:avLst/>
              <a:gdLst/>
              <a:ahLst/>
              <a:cxnLst/>
              <a:rect l="l" t="t" r="r" b="b"/>
              <a:pathLst>
                <a:path w="2630" h="641" extrusionOk="0">
                  <a:moveTo>
                    <a:pt x="1445" y="1"/>
                  </a:moveTo>
                  <a:cubicBezTo>
                    <a:pt x="907" y="1"/>
                    <a:pt x="373" y="185"/>
                    <a:pt x="19" y="592"/>
                  </a:cubicBezTo>
                  <a:cubicBezTo>
                    <a:pt x="1" y="613"/>
                    <a:pt x="22" y="641"/>
                    <a:pt x="43" y="641"/>
                  </a:cubicBezTo>
                  <a:cubicBezTo>
                    <a:pt x="50" y="641"/>
                    <a:pt x="57" y="638"/>
                    <a:pt x="62" y="632"/>
                  </a:cubicBezTo>
                  <a:cubicBezTo>
                    <a:pt x="446" y="278"/>
                    <a:pt x="958" y="124"/>
                    <a:pt x="1476" y="124"/>
                  </a:cubicBezTo>
                  <a:cubicBezTo>
                    <a:pt x="1855" y="124"/>
                    <a:pt x="2238" y="207"/>
                    <a:pt x="2575" y="355"/>
                  </a:cubicBezTo>
                  <a:cubicBezTo>
                    <a:pt x="2580" y="357"/>
                    <a:pt x="2584" y="358"/>
                    <a:pt x="2588" y="358"/>
                  </a:cubicBezTo>
                  <a:cubicBezTo>
                    <a:pt x="2614" y="358"/>
                    <a:pt x="2630" y="319"/>
                    <a:pt x="2603" y="303"/>
                  </a:cubicBezTo>
                  <a:cubicBezTo>
                    <a:pt x="2264" y="107"/>
                    <a:pt x="1853" y="1"/>
                    <a:pt x="1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8"/>
          <p:cNvSpPr/>
          <p:nvPr/>
        </p:nvSpPr>
        <p:spPr>
          <a:xfrm>
            <a:off x="612600" y="1799755"/>
            <a:ext cx="3151580" cy="2553898"/>
          </a:xfrm>
          <a:prstGeom prst="round2DiagRect">
            <a:avLst>
              <a:gd name="adj1" fmla="val 32711"/>
              <a:gd name="adj2" fmla="val 0"/>
            </a:avLst>
          </a:prstGeom>
          <a:blipFill>
            <a:blip r:embed="rId3"/>
            <a:stretch>
              <a:fillRect/>
            </a:stretch>
          </a:blip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58"/>
          <p:cNvSpPr txBox="1">
            <a:spLocks noGrp="1"/>
          </p:cNvSpPr>
          <p:nvPr>
            <p:ph type="subTitle" idx="1"/>
          </p:nvPr>
        </p:nvSpPr>
        <p:spPr>
          <a:xfrm>
            <a:off x="3915972" y="1666175"/>
            <a:ext cx="5006802" cy="2553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tx1"/>
                </a:solidFill>
              </a:rPr>
              <a:t>Can we develop a personalized virtual voice assistant that accurately detects and reduces stress levels of Sri Lankan IT professionals, and can it be integrated into their work routine to promote a healthier work-life balance?</a:t>
            </a:r>
          </a:p>
        </p:txBody>
      </p:sp>
      <p:sp>
        <p:nvSpPr>
          <p:cNvPr id="1469" name="Google Shape;1469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</a:t>
            </a:r>
            <a:r>
              <a:rPr lang="en-GB">
                <a:solidFill>
                  <a:schemeClr val="accent4"/>
                </a:solidFill>
              </a:rPr>
              <a:t>QUESTION</a:t>
            </a:r>
            <a:endParaRPr lang="en-GB"/>
          </a:p>
        </p:txBody>
      </p:sp>
      <p:grpSp>
        <p:nvGrpSpPr>
          <p:cNvPr id="1502" name="Google Shape;1502;p58"/>
          <p:cNvGrpSpPr/>
          <p:nvPr/>
        </p:nvGrpSpPr>
        <p:grpSpPr>
          <a:xfrm>
            <a:off x="460127" y="445023"/>
            <a:ext cx="807623" cy="728122"/>
            <a:chOff x="506227" y="526123"/>
            <a:chExt cx="807623" cy="728122"/>
          </a:xfrm>
        </p:grpSpPr>
        <p:grpSp>
          <p:nvGrpSpPr>
            <p:cNvPr id="1503" name="Google Shape;1503;p58"/>
            <p:cNvGrpSpPr/>
            <p:nvPr/>
          </p:nvGrpSpPr>
          <p:grpSpPr>
            <a:xfrm rot="-5400000">
              <a:off x="618482" y="669843"/>
              <a:ext cx="88542" cy="313052"/>
              <a:chOff x="1825350" y="-685725"/>
              <a:chExt cx="102125" cy="361075"/>
            </a:xfrm>
          </p:grpSpPr>
          <p:sp>
            <p:nvSpPr>
              <p:cNvPr id="1504" name="Google Shape;1504;p58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8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6" name="Google Shape;1506;p58"/>
            <p:cNvGrpSpPr/>
            <p:nvPr/>
          </p:nvGrpSpPr>
          <p:grpSpPr>
            <a:xfrm rot="-480806">
              <a:off x="669184" y="930011"/>
              <a:ext cx="173052" cy="162521"/>
              <a:chOff x="1833125" y="-1256125"/>
              <a:chExt cx="283150" cy="265875"/>
            </a:xfrm>
          </p:grpSpPr>
          <p:sp>
            <p:nvSpPr>
              <p:cNvPr id="1507" name="Google Shape;1507;p58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635" extrusionOk="0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8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747" extrusionOk="0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8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001" extrusionOk="0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" name="Google Shape;1510;p58"/>
            <p:cNvGrpSpPr/>
            <p:nvPr/>
          </p:nvGrpSpPr>
          <p:grpSpPr>
            <a:xfrm rot="-2700000">
              <a:off x="909164" y="901861"/>
              <a:ext cx="305657" cy="286236"/>
              <a:chOff x="3253250" y="-606750"/>
              <a:chExt cx="249000" cy="233125"/>
            </a:xfrm>
          </p:grpSpPr>
          <p:sp>
            <p:nvSpPr>
              <p:cNvPr id="1511" name="Google Shape;1511;p58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9325" extrusionOk="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8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7" extrusionOk="0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8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6" extrusionOk="0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8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438" extrusionOk="0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8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158" extrusionOk="0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58"/>
            <p:cNvGrpSpPr/>
            <p:nvPr/>
          </p:nvGrpSpPr>
          <p:grpSpPr>
            <a:xfrm>
              <a:off x="856420" y="526123"/>
              <a:ext cx="158823" cy="176342"/>
              <a:chOff x="5071176" y="2522737"/>
              <a:chExt cx="356745" cy="396095"/>
            </a:xfrm>
          </p:grpSpPr>
          <p:sp>
            <p:nvSpPr>
              <p:cNvPr id="1517" name="Google Shape;1517;p58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avLst/>
                <a:gdLst/>
                <a:ahLst/>
                <a:cxnLst/>
                <a:rect l="l" t="t" r="r" b="b"/>
                <a:pathLst>
                  <a:path w="8531" h="9472" extrusionOk="0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8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4439" extrusionOk="0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58"/>
            <p:cNvGrpSpPr/>
            <p:nvPr/>
          </p:nvGrpSpPr>
          <p:grpSpPr>
            <a:xfrm>
              <a:off x="1008167" y="570865"/>
              <a:ext cx="305683" cy="264869"/>
              <a:chOff x="3360325" y="-1226900"/>
              <a:chExt cx="352575" cy="305500"/>
            </a:xfrm>
          </p:grpSpPr>
          <p:sp>
            <p:nvSpPr>
              <p:cNvPr id="1520" name="Google Shape;1520;p58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8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8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8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8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5" name="Google Shape;1525;p58"/>
            <p:cNvGrpSpPr/>
            <p:nvPr/>
          </p:nvGrpSpPr>
          <p:grpSpPr>
            <a:xfrm rot="-3015264">
              <a:off x="754557" y="633725"/>
              <a:ext cx="87449" cy="248010"/>
              <a:chOff x="1825350" y="-685725"/>
              <a:chExt cx="102125" cy="361075"/>
            </a:xfrm>
          </p:grpSpPr>
          <p:sp>
            <p:nvSpPr>
              <p:cNvPr id="1526" name="Google Shape;1526;p58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8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3D2F0D-C304-95BB-76A5-DC0EE0218C29}"/>
              </a:ext>
            </a:extLst>
          </p:cNvPr>
          <p:cNvSpPr txBox="1"/>
          <p:nvPr/>
        </p:nvSpPr>
        <p:spPr>
          <a:xfrm>
            <a:off x="2446020" y="4763712"/>
            <a:ext cx="463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</a:t>
            </a:r>
            <a:r>
              <a:rPr lang="en-US">
                <a:latin typeface="Poppins" pitchFamily="2" charset="77"/>
                <a:cs typeface="Poppins" pitchFamily="2" charset="77"/>
              </a:rPr>
              <a:t>0892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Dharmagunarathna S.J.</a:t>
            </a:r>
            <a:r>
              <a:rPr lang="en-LK">
                <a:latin typeface="Poppins" pitchFamily="2" charset="77"/>
                <a:cs typeface="Poppins" pitchFamily="2" charset="77"/>
              </a:rPr>
              <a:t> | TMP-23-116</a:t>
            </a:r>
          </a:p>
        </p:txBody>
      </p:sp>
    </p:spTree>
    <p:extLst>
      <p:ext uri="{BB962C8B-B14F-4D97-AF65-F5344CB8AC3E}">
        <p14:creationId xmlns:p14="http://schemas.microsoft.com/office/powerpoint/2010/main" val="313441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9"/>
          <p:cNvSpPr txBox="1">
            <a:spLocks noGrp="1"/>
          </p:cNvSpPr>
          <p:nvPr>
            <p:ph type="subTitle" idx="2"/>
          </p:nvPr>
        </p:nvSpPr>
        <p:spPr>
          <a:xfrm>
            <a:off x="1292700" y="1616649"/>
            <a:ext cx="7131300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develop a personalized virtual assistant that accurately detects a user's stress level based on their voice input.</a:t>
            </a:r>
          </a:p>
        </p:txBody>
      </p:sp>
      <p:sp>
        <p:nvSpPr>
          <p:cNvPr id="788" name="Google Shape;788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</a:t>
            </a:r>
            <a:r>
              <a:rPr lang="en">
                <a:solidFill>
                  <a:schemeClr val="accent4"/>
                </a:solidFill>
              </a:rPr>
              <a:t>OBJECTIVES</a:t>
            </a:r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3" name="Graphic 2" descr="Checkbox Ticked with solid fill">
            <a:extLst>
              <a:ext uri="{FF2B5EF4-FFF2-40B4-BE49-F238E27FC236}">
                <a16:creationId xmlns:a16="http://schemas.microsoft.com/office/drawing/2014/main" id="{162D5189-29A6-67CB-3171-7A2748CE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1616650"/>
            <a:ext cx="572700" cy="572700"/>
          </a:xfrm>
          <a:prstGeom prst="rect">
            <a:avLst/>
          </a:prstGeom>
        </p:spPr>
      </p:pic>
      <p:pic>
        <p:nvPicPr>
          <p:cNvPr id="10" name="Graphic 9" descr="Checkbox Ticked with solid fill">
            <a:extLst>
              <a:ext uri="{FF2B5EF4-FFF2-40B4-BE49-F238E27FC236}">
                <a16:creationId xmlns:a16="http://schemas.microsoft.com/office/drawing/2014/main" id="{7358E52D-1E19-9742-2567-BC811DBB3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2322321"/>
            <a:ext cx="572700" cy="572700"/>
          </a:xfrm>
          <a:prstGeom prst="rect">
            <a:avLst/>
          </a:prstGeom>
        </p:spPr>
      </p:pic>
      <p:pic>
        <p:nvPicPr>
          <p:cNvPr id="11" name="Graphic 10" descr="Checkbox Ticked with solid fill">
            <a:extLst>
              <a:ext uri="{FF2B5EF4-FFF2-40B4-BE49-F238E27FC236}">
                <a16:creationId xmlns:a16="http://schemas.microsoft.com/office/drawing/2014/main" id="{6D582F75-9301-6237-FC80-B83E1DF6E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3027992"/>
            <a:ext cx="572700" cy="572700"/>
          </a:xfrm>
          <a:prstGeom prst="rect">
            <a:avLst/>
          </a:prstGeom>
        </p:spPr>
      </p:pic>
      <p:pic>
        <p:nvPicPr>
          <p:cNvPr id="12" name="Graphic 11" descr="Checkbox Ticked with solid fill">
            <a:extLst>
              <a:ext uri="{FF2B5EF4-FFF2-40B4-BE49-F238E27FC236}">
                <a16:creationId xmlns:a16="http://schemas.microsoft.com/office/drawing/2014/main" id="{AE5C4AD1-A97F-60FF-DC62-065F92267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3730801"/>
            <a:ext cx="572700" cy="572700"/>
          </a:xfrm>
          <a:prstGeom prst="rect">
            <a:avLst/>
          </a:prstGeom>
        </p:spPr>
      </p:pic>
      <p:sp>
        <p:nvSpPr>
          <p:cNvPr id="17" name="Google Shape;785;p49">
            <a:extLst>
              <a:ext uri="{FF2B5EF4-FFF2-40B4-BE49-F238E27FC236}">
                <a16:creationId xmlns:a16="http://schemas.microsoft.com/office/drawing/2014/main" id="{91FDD8DA-36B5-75AE-A116-C394F833D8B4}"/>
              </a:ext>
            </a:extLst>
          </p:cNvPr>
          <p:cNvSpPr txBox="1">
            <a:spLocks/>
          </p:cNvSpPr>
          <p:nvPr/>
        </p:nvSpPr>
        <p:spPr>
          <a:xfrm>
            <a:off x="1292700" y="2418971"/>
            <a:ext cx="7131300" cy="38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US"/>
              <a:t>To tailor the virtual assistant to be more accurate for Sri Lankan English accents.</a:t>
            </a:r>
          </a:p>
        </p:txBody>
      </p:sp>
      <p:sp>
        <p:nvSpPr>
          <p:cNvPr id="18" name="Google Shape;785;p49">
            <a:extLst>
              <a:ext uri="{FF2B5EF4-FFF2-40B4-BE49-F238E27FC236}">
                <a16:creationId xmlns:a16="http://schemas.microsoft.com/office/drawing/2014/main" id="{2FA07479-87E5-525C-7CA4-376C4B15F0EE}"/>
              </a:ext>
            </a:extLst>
          </p:cNvPr>
          <p:cNvSpPr txBox="1">
            <a:spLocks/>
          </p:cNvSpPr>
          <p:nvPr/>
        </p:nvSpPr>
        <p:spPr>
          <a:xfrm>
            <a:off x="1292700" y="3093047"/>
            <a:ext cx="71313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US"/>
              <a:t>To implement a continuous learning mechanism to improve the accuracy of the virtual assistant over time.</a:t>
            </a:r>
          </a:p>
        </p:txBody>
      </p:sp>
      <p:sp>
        <p:nvSpPr>
          <p:cNvPr id="19" name="Google Shape;785;p49">
            <a:extLst>
              <a:ext uri="{FF2B5EF4-FFF2-40B4-BE49-F238E27FC236}">
                <a16:creationId xmlns:a16="http://schemas.microsoft.com/office/drawing/2014/main" id="{E958F74F-39EC-B1AE-D265-EF51B531B65F}"/>
              </a:ext>
            </a:extLst>
          </p:cNvPr>
          <p:cNvSpPr txBox="1">
            <a:spLocks/>
          </p:cNvSpPr>
          <p:nvPr/>
        </p:nvSpPr>
        <p:spPr>
          <a:xfrm>
            <a:off x="1292700" y="3796576"/>
            <a:ext cx="7131300" cy="44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US"/>
              <a:t>To enhance the security of the conversation through end-to-end encryption.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CCEAC-165E-373A-3D9B-B66980A04656}"/>
              </a:ext>
            </a:extLst>
          </p:cNvPr>
          <p:cNvSpPr txBox="1"/>
          <p:nvPr/>
        </p:nvSpPr>
        <p:spPr>
          <a:xfrm>
            <a:off x="2446020" y="4763712"/>
            <a:ext cx="463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</a:t>
            </a:r>
            <a:r>
              <a:rPr lang="en-US">
                <a:latin typeface="Poppins" pitchFamily="2" charset="77"/>
                <a:cs typeface="Poppins" pitchFamily="2" charset="77"/>
              </a:rPr>
              <a:t>0892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Dharmagunarathna S.J.</a:t>
            </a:r>
            <a:r>
              <a:rPr lang="en-LK">
                <a:latin typeface="Poppins" pitchFamily="2" charset="77"/>
                <a:cs typeface="Poppins" pitchFamily="2" charset="77"/>
              </a:rPr>
              <a:t> | TMP-23-116</a:t>
            </a:r>
          </a:p>
        </p:txBody>
      </p:sp>
    </p:spTree>
    <p:extLst>
      <p:ext uri="{BB962C8B-B14F-4D97-AF65-F5344CB8AC3E}">
        <p14:creationId xmlns:p14="http://schemas.microsoft.com/office/powerpoint/2010/main" val="4013124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432;p44">
            <a:extLst>
              <a:ext uri="{FF2B5EF4-FFF2-40B4-BE49-F238E27FC236}">
                <a16:creationId xmlns:a16="http://schemas.microsoft.com/office/drawing/2014/main" id="{1F7E1573-B4EE-F0AD-6330-ED953728B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43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2400"/>
              <a:t>METHODOLOGY  </a:t>
            </a:r>
            <a:r>
              <a:rPr lang="en-US" sz="2400">
                <a:solidFill>
                  <a:schemeClr val="accent4"/>
                </a:solidFill>
              </a:rPr>
              <a:t>SYSTEM DIAGRAM</a:t>
            </a:r>
          </a:p>
        </p:txBody>
      </p:sp>
      <p:sp>
        <p:nvSpPr>
          <p:cNvPr id="435" name="Google Shape;952;p51">
            <a:extLst>
              <a:ext uri="{FF2B5EF4-FFF2-40B4-BE49-F238E27FC236}">
                <a16:creationId xmlns:a16="http://schemas.microsoft.com/office/drawing/2014/main" id="{2E823B42-C979-57B6-83F2-407CFFED34E1}"/>
              </a:ext>
            </a:extLst>
          </p:cNvPr>
          <p:cNvSpPr/>
          <p:nvPr/>
        </p:nvSpPr>
        <p:spPr>
          <a:xfrm>
            <a:off x="799310" y="4000365"/>
            <a:ext cx="136579" cy="129663"/>
          </a:xfrm>
          <a:custGeom>
            <a:avLst/>
            <a:gdLst/>
            <a:ahLst/>
            <a:cxnLst/>
            <a:rect l="l" t="t" r="r" b="b"/>
            <a:pathLst>
              <a:path w="9933" h="9430" extrusionOk="0">
                <a:moveTo>
                  <a:pt x="8342" y="4852"/>
                </a:moveTo>
                <a:lnTo>
                  <a:pt x="8342" y="4853"/>
                </a:lnTo>
                <a:lnTo>
                  <a:pt x="8342" y="4853"/>
                </a:lnTo>
                <a:lnTo>
                  <a:pt x="8342" y="4853"/>
                </a:lnTo>
                <a:cubicBezTo>
                  <a:pt x="8342" y="4853"/>
                  <a:pt x="8342" y="4852"/>
                  <a:pt x="8342" y="4852"/>
                </a:cubicBezTo>
                <a:close/>
                <a:moveTo>
                  <a:pt x="2797" y="6438"/>
                </a:moveTo>
                <a:cubicBezTo>
                  <a:pt x="2797" y="6441"/>
                  <a:pt x="2797" y="6443"/>
                  <a:pt x="2797" y="6443"/>
                </a:cubicBezTo>
                <a:cubicBezTo>
                  <a:pt x="2797" y="6443"/>
                  <a:pt x="2797" y="6443"/>
                  <a:pt x="2797" y="6442"/>
                </a:cubicBezTo>
                <a:lnTo>
                  <a:pt x="2797" y="6438"/>
                </a:lnTo>
                <a:close/>
                <a:moveTo>
                  <a:pt x="4291" y="0"/>
                </a:moveTo>
                <a:cubicBezTo>
                  <a:pt x="2927" y="0"/>
                  <a:pt x="1798" y="452"/>
                  <a:pt x="1122" y="954"/>
                </a:cubicBezTo>
                <a:cubicBezTo>
                  <a:pt x="730" y="1225"/>
                  <a:pt x="478" y="1536"/>
                  <a:pt x="308" y="1742"/>
                </a:cubicBezTo>
                <a:cubicBezTo>
                  <a:pt x="178" y="1931"/>
                  <a:pt x="108" y="2032"/>
                  <a:pt x="108" y="2032"/>
                </a:cubicBezTo>
                <a:cubicBezTo>
                  <a:pt x="1" y="2188"/>
                  <a:pt x="22" y="2403"/>
                  <a:pt x="166" y="2532"/>
                </a:cubicBezTo>
                <a:cubicBezTo>
                  <a:pt x="239" y="2598"/>
                  <a:pt x="331" y="2630"/>
                  <a:pt x="422" y="2630"/>
                </a:cubicBezTo>
                <a:cubicBezTo>
                  <a:pt x="526" y="2630"/>
                  <a:pt x="630" y="2588"/>
                  <a:pt x="705" y="2505"/>
                </a:cubicBezTo>
                <a:cubicBezTo>
                  <a:pt x="705" y="2505"/>
                  <a:pt x="788" y="2414"/>
                  <a:pt x="942" y="2243"/>
                </a:cubicBezTo>
                <a:cubicBezTo>
                  <a:pt x="1085" y="2114"/>
                  <a:pt x="1296" y="1921"/>
                  <a:pt x="1632" y="1730"/>
                </a:cubicBezTo>
                <a:cubicBezTo>
                  <a:pt x="1958" y="1541"/>
                  <a:pt x="2392" y="1366"/>
                  <a:pt x="2919" y="1272"/>
                </a:cubicBezTo>
                <a:cubicBezTo>
                  <a:pt x="3189" y="1226"/>
                  <a:pt x="3483" y="1201"/>
                  <a:pt x="3793" y="1201"/>
                </a:cubicBezTo>
                <a:cubicBezTo>
                  <a:pt x="4089" y="1201"/>
                  <a:pt x="4399" y="1224"/>
                  <a:pt x="4719" y="1272"/>
                </a:cubicBezTo>
                <a:cubicBezTo>
                  <a:pt x="5373" y="1379"/>
                  <a:pt x="6071" y="1601"/>
                  <a:pt x="6706" y="1974"/>
                </a:cubicBezTo>
                <a:cubicBezTo>
                  <a:pt x="7340" y="2343"/>
                  <a:pt x="7902" y="2884"/>
                  <a:pt x="8179" y="3532"/>
                </a:cubicBezTo>
                <a:cubicBezTo>
                  <a:pt x="8317" y="3855"/>
                  <a:pt x="8382" y="4205"/>
                  <a:pt x="8366" y="4567"/>
                </a:cubicBezTo>
                <a:cubicBezTo>
                  <a:pt x="8364" y="4657"/>
                  <a:pt x="8346" y="4750"/>
                  <a:pt x="8339" y="4840"/>
                </a:cubicBezTo>
                <a:lnTo>
                  <a:pt x="8335" y="4875"/>
                </a:lnTo>
                <a:lnTo>
                  <a:pt x="8335" y="4880"/>
                </a:lnTo>
                <a:lnTo>
                  <a:pt x="8321" y="4940"/>
                </a:lnTo>
                <a:lnTo>
                  <a:pt x="8280" y="5115"/>
                </a:lnTo>
                <a:lnTo>
                  <a:pt x="8199" y="5466"/>
                </a:lnTo>
                <a:cubicBezTo>
                  <a:pt x="8172" y="5582"/>
                  <a:pt x="8149" y="5710"/>
                  <a:pt x="8106" y="5778"/>
                </a:cubicBezTo>
                <a:cubicBezTo>
                  <a:pt x="8023" y="5942"/>
                  <a:pt x="7976" y="6113"/>
                  <a:pt x="7884" y="6278"/>
                </a:cubicBezTo>
                <a:cubicBezTo>
                  <a:pt x="7771" y="6436"/>
                  <a:pt x="7686" y="6617"/>
                  <a:pt x="7560" y="6761"/>
                </a:cubicBezTo>
                <a:cubicBezTo>
                  <a:pt x="7308" y="7048"/>
                  <a:pt x="7025" y="7307"/>
                  <a:pt x="6680" y="7473"/>
                </a:cubicBezTo>
                <a:cubicBezTo>
                  <a:pt x="6240" y="7707"/>
                  <a:pt x="5721" y="7835"/>
                  <a:pt x="5204" y="7835"/>
                </a:cubicBezTo>
                <a:cubicBezTo>
                  <a:pt x="4937" y="7835"/>
                  <a:pt x="4670" y="7800"/>
                  <a:pt x="4414" y="7729"/>
                </a:cubicBezTo>
                <a:lnTo>
                  <a:pt x="4137" y="7651"/>
                </a:lnTo>
                <a:cubicBezTo>
                  <a:pt x="4046" y="7621"/>
                  <a:pt x="3966" y="7573"/>
                  <a:pt x="3880" y="7539"/>
                </a:cubicBezTo>
                <a:cubicBezTo>
                  <a:pt x="3697" y="7477"/>
                  <a:pt x="3564" y="7361"/>
                  <a:pt x="3410" y="7269"/>
                </a:cubicBezTo>
                <a:cubicBezTo>
                  <a:pt x="3154" y="7048"/>
                  <a:pt x="2913" y="6809"/>
                  <a:pt x="2842" y="6522"/>
                </a:cubicBezTo>
                <a:lnTo>
                  <a:pt x="2797" y="6420"/>
                </a:lnTo>
                <a:lnTo>
                  <a:pt x="2792" y="6408"/>
                </a:lnTo>
                <a:cubicBezTo>
                  <a:pt x="2790" y="6400"/>
                  <a:pt x="2790" y="6397"/>
                  <a:pt x="2789" y="6397"/>
                </a:cubicBezTo>
                <a:lnTo>
                  <a:pt x="2789" y="6397"/>
                </a:lnTo>
                <a:cubicBezTo>
                  <a:pt x="2789" y="6397"/>
                  <a:pt x="2790" y="6399"/>
                  <a:pt x="2790" y="6403"/>
                </a:cubicBezTo>
                <a:lnTo>
                  <a:pt x="2790" y="6403"/>
                </a:lnTo>
                <a:lnTo>
                  <a:pt x="2788" y="6388"/>
                </a:lnTo>
                <a:lnTo>
                  <a:pt x="2772" y="6305"/>
                </a:lnTo>
                <a:cubicBezTo>
                  <a:pt x="2755" y="6201"/>
                  <a:pt x="2720" y="6063"/>
                  <a:pt x="2719" y="5988"/>
                </a:cubicBezTo>
                <a:cubicBezTo>
                  <a:pt x="2717" y="5914"/>
                  <a:pt x="2712" y="5843"/>
                  <a:pt x="2704" y="5769"/>
                </a:cubicBezTo>
                <a:lnTo>
                  <a:pt x="2716" y="5531"/>
                </a:lnTo>
                <a:cubicBezTo>
                  <a:pt x="2752" y="5225"/>
                  <a:pt x="2862" y="4963"/>
                  <a:pt x="3049" y="4756"/>
                </a:cubicBezTo>
                <a:cubicBezTo>
                  <a:pt x="3403" y="4362"/>
                  <a:pt x="4010" y="4158"/>
                  <a:pt x="4570" y="4158"/>
                </a:cubicBezTo>
                <a:cubicBezTo>
                  <a:pt x="4606" y="4158"/>
                  <a:pt x="4642" y="4158"/>
                  <a:pt x="4677" y="4160"/>
                </a:cubicBezTo>
                <a:lnTo>
                  <a:pt x="4894" y="4179"/>
                </a:lnTo>
                <a:lnTo>
                  <a:pt x="4922" y="4181"/>
                </a:lnTo>
                <a:lnTo>
                  <a:pt x="4927" y="4181"/>
                </a:lnTo>
                <a:lnTo>
                  <a:pt x="4957" y="4189"/>
                </a:lnTo>
                <a:lnTo>
                  <a:pt x="5086" y="4221"/>
                </a:lnTo>
                <a:lnTo>
                  <a:pt x="5214" y="4254"/>
                </a:lnTo>
                <a:lnTo>
                  <a:pt x="5258" y="4283"/>
                </a:lnTo>
                <a:cubicBezTo>
                  <a:pt x="5285" y="4306"/>
                  <a:pt x="5321" y="4294"/>
                  <a:pt x="5355" y="4332"/>
                </a:cubicBezTo>
                <a:cubicBezTo>
                  <a:pt x="5510" y="4426"/>
                  <a:pt x="5603" y="4568"/>
                  <a:pt x="5632" y="4737"/>
                </a:cubicBezTo>
                <a:cubicBezTo>
                  <a:pt x="5663" y="4905"/>
                  <a:pt x="5630" y="5079"/>
                  <a:pt x="5563" y="5214"/>
                </a:cubicBezTo>
                <a:cubicBezTo>
                  <a:pt x="5496" y="5353"/>
                  <a:pt x="5385" y="5428"/>
                  <a:pt x="5281" y="5494"/>
                </a:cubicBezTo>
                <a:cubicBezTo>
                  <a:pt x="5180" y="5547"/>
                  <a:pt x="5068" y="5564"/>
                  <a:pt x="4960" y="5564"/>
                </a:cubicBezTo>
                <a:cubicBezTo>
                  <a:pt x="4829" y="5564"/>
                  <a:pt x="4703" y="5538"/>
                  <a:pt x="4607" y="5517"/>
                </a:cubicBezTo>
                <a:cubicBezTo>
                  <a:pt x="4426" y="5454"/>
                  <a:pt x="4329" y="5421"/>
                  <a:pt x="4329" y="5421"/>
                </a:cubicBezTo>
                <a:lnTo>
                  <a:pt x="4261" y="5398"/>
                </a:lnTo>
                <a:cubicBezTo>
                  <a:pt x="4221" y="5384"/>
                  <a:pt x="4180" y="5378"/>
                  <a:pt x="4139" y="5378"/>
                </a:cubicBezTo>
                <a:cubicBezTo>
                  <a:pt x="4001" y="5378"/>
                  <a:pt x="3868" y="5454"/>
                  <a:pt x="3801" y="5585"/>
                </a:cubicBezTo>
                <a:cubicBezTo>
                  <a:pt x="3707" y="5771"/>
                  <a:pt x="3783" y="5998"/>
                  <a:pt x="3969" y="6092"/>
                </a:cubicBezTo>
                <a:cubicBezTo>
                  <a:pt x="3969" y="6092"/>
                  <a:pt x="4097" y="6157"/>
                  <a:pt x="4336" y="6278"/>
                </a:cubicBezTo>
                <a:cubicBezTo>
                  <a:pt x="4508" y="6334"/>
                  <a:pt x="4761" y="6445"/>
                  <a:pt x="5097" y="6445"/>
                </a:cubicBezTo>
                <a:cubicBezTo>
                  <a:pt x="5252" y="6445"/>
                  <a:pt x="5423" y="6422"/>
                  <a:pt x="5612" y="6359"/>
                </a:cubicBezTo>
                <a:cubicBezTo>
                  <a:pt x="5896" y="6249"/>
                  <a:pt x="6201" y="6056"/>
                  <a:pt x="6404" y="5745"/>
                </a:cubicBezTo>
                <a:cubicBezTo>
                  <a:pt x="6605" y="5439"/>
                  <a:pt x="6730" y="5050"/>
                  <a:pt x="6701" y="4620"/>
                </a:cubicBezTo>
                <a:cubicBezTo>
                  <a:pt x="6681" y="4195"/>
                  <a:pt x="6459" y="3719"/>
                  <a:pt x="6072" y="3412"/>
                </a:cubicBezTo>
                <a:cubicBezTo>
                  <a:pt x="5990" y="3325"/>
                  <a:pt x="5857" y="3262"/>
                  <a:pt x="5739" y="3194"/>
                </a:cubicBezTo>
                <a:lnTo>
                  <a:pt x="5553" y="3103"/>
                </a:lnTo>
                <a:lnTo>
                  <a:pt x="5428" y="3062"/>
                </a:lnTo>
                <a:lnTo>
                  <a:pt x="5302" y="3021"/>
                </a:lnTo>
                <a:lnTo>
                  <a:pt x="5238" y="3000"/>
                </a:lnTo>
                <a:lnTo>
                  <a:pt x="5222" y="2994"/>
                </a:lnTo>
                <a:lnTo>
                  <a:pt x="5143" y="2976"/>
                </a:lnTo>
                <a:lnTo>
                  <a:pt x="5103" y="2969"/>
                </a:lnTo>
                <a:cubicBezTo>
                  <a:pt x="4997" y="2952"/>
                  <a:pt x="4889" y="2935"/>
                  <a:pt x="4780" y="2918"/>
                </a:cubicBezTo>
                <a:cubicBezTo>
                  <a:pt x="4642" y="2903"/>
                  <a:pt x="4499" y="2895"/>
                  <a:pt x="4353" y="2895"/>
                </a:cubicBezTo>
                <a:cubicBezTo>
                  <a:pt x="3589" y="2895"/>
                  <a:pt x="2737" y="3118"/>
                  <a:pt x="2045" y="3791"/>
                </a:cubicBezTo>
                <a:cubicBezTo>
                  <a:pt x="1640" y="4186"/>
                  <a:pt x="1366" y="4749"/>
                  <a:pt x="1274" y="5317"/>
                </a:cubicBezTo>
                <a:lnTo>
                  <a:pt x="1229" y="5744"/>
                </a:lnTo>
                <a:cubicBezTo>
                  <a:pt x="1231" y="5894"/>
                  <a:pt x="1237" y="6047"/>
                  <a:pt x="1246" y="6199"/>
                </a:cubicBezTo>
                <a:cubicBezTo>
                  <a:pt x="1256" y="6350"/>
                  <a:pt x="1279" y="6434"/>
                  <a:pt x="1294" y="6555"/>
                </a:cubicBezTo>
                <a:lnTo>
                  <a:pt x="1308" y="6640"/>
                </a:lnTo>
                <a:lnTo>
                  <a:pt x="1315" y="6682"/>
                </a:lnTo>
                <a:lnTo>
                  <a:pt x="1316" y="6692"/>
                </a:lnTo>
                <a:cubicBezTo>
                  <a:pt x="1316" y="6692"/>
                  <a:pt x="1316" y="6692"/>
                  <a:pt x="1316" y="6692"/>
                </a:cubicBezTo>
                <a:lnTo>
                  <a:pt x="1316" y="6692"/>
                </a:lnTo>
                <a:cubicBezTo>
                  <a:pt x="1316" y="6692"/>
                  <a:pt x="1328" y="6754"/>
                  <a:pt x="1329" y="6754"/>
                </a:cubicBezTo>
                <a:cubicBezTo>
                  <a:pt x="1329" y="6754"/>
                  <a:pt x="1329" y="6752"/>
                  <a:pt x="1328" y="6747"/>
                </a:cubicBezTo>
                <a:lnTo>
                  <a:pt x="1328" y="6747"/>
                </a:lnTo>
                <a:lnTo>
                  <a:pt x="1336" y="6775"/>
                </a:lnTo>
                <a:lnTo>
                  <a:pt x="1410" y="6996"/>
                </a:lnTo>
                <a:cubicBezTo>
                  <a:pt x="1577" y="7613"/>
                  <a:pt x="2003" y="8096"/>
                  <a:pt x="2450" y="8487"/>
                </a:cubicBezTo>
                <a:cubicBezTo>
                  <a:pt x="2691" y="8657"/>
                  <a:pt x="2930" y="8845"/>
                  <a:pt x="3198" y="8956"/>
                </a:cubicBezTo>
                <a:cubicBezTo>
                  <a:pt x="3458" y="9098"/>
                  <a:pt x="3734" y="9184"/>
                  <a:pt x="4013" y="9261"/>
                </a:cubicBezTo>
                <a:cubicBezTo>
                  <a:pt x="4414" y="9373"/>
                  <a:pt x="4830" y="9429"/>
                  <a:pt x="5248" y="9429"/>
                </a:cubicBezTo>
                <a:cubicBezTo>
                  <a:pt x="5994" y="9429"/>
                  <a:pt x="6748" y="9252"/>
                  <a:pt x="7432" y="8900"/>
                </a:cubicBezTo>
                <a:cubicBezTo>
                  <a:pt x="7971" y="8634"/>
                  <a:pt x="8426" y="8219"/>
                  <a:pt x="8808" y="7765"/>
                </a:cubicBezTo>
                <a:cubicBezTo>
                  <a:pt x="8996" y="7537"/>
                  <a:pt x="9131" y="7276"/>
                  <a:pt x="9289" y="7030"/>
                </a:cubicBezTo>
                <a:cubicBezTo>
                  <a:pt x="9429" y="6771"/>
                  <a:pt x="9526" y="6473"/>
                  <a:pt x="9636" y="6195"/>
                </a:cubicBezTo>
                <a:cubicBezTo>
                  <a:pt x="9699" y="6043"/>
                  <a:pt x="9716" y="5933"/>
                  <a:pt x="9742" y="5815"/>
                </a:cubicBezTo>
                <a:lnTo>
                  <a:pt x="9819" y="5463"/>
                </a:lnTo>
                <a:lnTo>
                  <a:pt x="9856" y="5288"/>
                </a:lnTo>
                <a:lnTo>
                  <a:pt x="9875" y="5200"/>
                </a:lnTo>
                <a:lnTo>
                  <a:pt x="9877" y="5190"/>
                </a:lnTo>
                <a:lnTo>
                  <a:pt x="9890" y="5116"/>
                </a:lnTo>
                <a:lnTo>
                  <a:pt x="9892" y="5089"/>
                </a:lnTo>
                <a:lnTo>
                  <a:pt x="9897" y="5035"/>
                </a:lnTo>
                <a:cubicBezTo>
                  <a:pt x="9906" y="4889"/>
                  <a:pt x="9925" y="4745"/>
                  <a:pt x="9924" y="4599"/>
                </a:cubicBezTo>
                <a:cubicBezTo>
                  <a:pt x="9932" y="4015"/>
                  <a:pt x="9802" y="3425"/>
                  <a:pt x="9560" y="2911"/>
                </a:cubicBezTo>
                <a:cubicBezTo>
                  <a:pt x="9075" y="1866"/>
                  <a:pt x="8218" y="1179"/>
                  <a:pt x="7383" y="747"/>
                </a:cubicBezTo>
                <a:cubicBezTo>
                  <a:pt x="6539" y="304"/>
                  <a:pt x="5671" y="97"/>
                  <a:pt x="4866" y="27"/>
                </a:cubicBezTo>
                <a:cubicBezTo>
                  <a:pt x="4671" y="9"/>
                  <a:pt x="4479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953;p51">
            <a:extLst>
              <a:ext uri="{FF2B5EF4-FFF2-40B4-BE49-F238E27FC236}">
                <a16:creationId xmlns:a16="http://schemas.microsoft.com/office/drawing/2014/main" id="{73835EFA-76B9-4AED-6A7C-DA1CC92EB025}"/>
              </a:ext>
            </a:extLst>
          </p:cNvPr>
          <p:cNvGrpSpPr/>
          <p:nvPr/>
        </p:nvGrpSpPr>
        <p:grpSpPr>
          <a:xfrm>
            <a:off x="518772" y="3745738"/>
            <a:ext cx="104582" cy="102750"/>
            <a:chOff x="5397687" y="2595834"/>
            <a:chExt cx="157527" cy="154767"/>
          </a:xfrm>
        </p:grpSpPr>
        <p:sp>
          <p:nvSpPr>
            <p:cNvPr id="437" name="Google Shape;954;p51">
              <a:extLst>
                <a:ext uri="{FF2B5EF4-FFF2-40B4-BE49-F238E27FC236}">
                  <a16:creationId xmlns:a16="http://schemas.microsoft.com/office/drawing/2014/main" id="{3A491CBA-F5AC-911B-509B-562774C876CD}"/>
                </a:ext>
              </a:extLst>
            </p:cNvPr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955;p51">
              <a:extLst>
                <a:ext uri="{FF2B5EF4-FFF2-40B4-BE49-F238E27FC236}">
                  <a16:creationId xmlns:a16="http://schemas.microsoft.com/office/drawing/2014/main" id="{4EBFA05D-F664-AF6D-7525-929BF0BC608A}"/>
                </a:ext>
              </a:extLst>
            </p:cNvPr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956;p51">
            <a:extLst>
              <a:ext uri="{FF2B5EF4-FFF2-40B4-BE49-F238E27FC236}">
                <a16:creationId xmlns:a16="http://schemas.microsoft.com/office/drawing/2014/main" id="{DBF3CBAC-8BA9-CD8C-4EC2-BC3476736045}"/>
              </a:ext>
            </a:extLst>
          </p:cNvPr>
          <p:cNvGrpSpPr/>
          <p:nvPr/>
        </p:nvGrpSpPr>
        <p:grpSpPr>
          <a:xfrm>
            <a:off x="662476" y="3603065"/>
            <a:ext cx="185936" cy="206445"/>
            <a:chOff x="5071176" y="2522737"/>
            <a:chExt cx="356745" cy="396095"/>
          </a:xfrm>
        </p:grpSpPr>
        <p:sp>
          <p:nvSpPr>
            <p:cNvPr id="440" name="Google Shape;957;p51">
              <a:extLst>
                <a:ext uri="{FF2B5EF4-FFF2-40B4-BE49-F238E27FC236}">
                  <a16:creationId xmlns:a16="http://schemas.microsoft.com/office/drawing/2014/main" id="{90D4CB00-6A4E-6616-C38B-1D380C2DF998}"/>
                </a:ext>
              </a:extLst>
            </p:cNvPr>
            <p:cNvSpPr/>
            <p:nvPr/>
          </p:nvSpPr>
          <p:spPr>
            <a:xfrm>
              <a:off x="5071176" y="2522737"/>
              <a:ext cx="356745" cy="396095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958;p51">
              <a:extLst>
                <a:ext uri="{FF2B5EF4-FFF2-40B4-BE49-F238E27FC236}">
                  <a16:creationId xmlns:a16="http://schemas.microsoft.com/office/drawing/2014/main" id="{3FA8F416-7493-D86E-9136-EEE1FB78BD27}"/>
                </a:ext>
              </a:extLst>
            </p:cNvPr>
            <p:cNvSpPr/>
            <p:nvPr/>
          </p:nvSpPr>
          <p:spPr>
            <a:xfrm>
              <a:off x="5212811" y="2708867"/>
              <a:ext cx="100989" cy="185628"/>
            </a:xfrm>
            <a:custGeom>
              <a:avLst/>
              <a:gdLst/>
              <a:ahLst/>
              <a:cxnLst/>
              <a:rect l="l" t="t" r="r" b="b"/>
              <a:pathLst>
                <a:path w="2415" h="4439" extrusionOk="0">
                  <a:moveTo>
                    <a:pt x="2381" y="0"/>
                  </a:moveTo>
                  <a:cubicBezTo>
                    <a:pt x="2370" y="0"/>
                    <a:pt x="2360" y="7"/>
                    <a:pt x="2354" y="17"/>
                  </a:cubicBezTo>
                  <a:cubicBezTo>
                    <a:pt x="2177" y="391"/>
                    <a:pt x="1987" y="758"/>
                    <a:pt x="1792" y="1122"/>
                  </a:cubicBezTo>
                  <a:cubicBezTo>
                    <a:pt x="1205" y="2217"/>
                    <a:pt x="546" y="3274"/>
                    <a:pt x="12" y="4397"/>
                  </a:cubicBezTo>
                  <a:cubicBezTo>
                    <a:pt x="0" y="4420"/>
                    <a:pt x="21" y="4439"/>
                    <a:pt x="40" y="4439"/>
                  </a:cubicBezTo>
                  <a:cubicBezTo>
                    <a:pt x="50" y="4439"/>
                    <a:pt x="59" y="4435"/>
                    <a:pt x="65" y="4424"/>
                  </a:cubicBezTo>
                  <a:cubicBezTo>
                    <a:pt x="264" y="4062"/>
                    <a:pt x="471" y="3704"/>
                    <a:pt x="677" y="3345"/>
                  </a:cubicBezTo>
                  <a:cubicBezTo>
                    <a:pt x="1042" y="2712"/>
                    <a:pt x="1565" y="1817"/>
                    <a:pt x="1889" y="1173"/>
                  </a:cubicBezTo>
                  <a:cubicBezTo>
                    <a:pt x="2078" y="803"/>
                    <a:pt x="2253" y="426"/>
                    <a:pt x="2409" y="41"/>
                  </a:cubicBezTo>
                  <a:cubicBezTo>
                    <a:pt x="2414" y="26"/>
                    <a:pt x="2408" y="9"/>
                    <a:pt x="2394" y="3"/>
                  </a:cubicBezTo>
                  <a:cubicBezTo>
                    <a:pt x="2390" y="1"/>
                    <a:pt x="2386" y="0"/>
                    <a:pt x="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959;p51">
            <a:extLst>
              <a:ext uri="{FF2B5EF4-FFF2-40B4-BE49-F238E27FC236}">
                <a16:creationId xmlns:a16="http://schemas.microsoft.com/office/drawing/2014/main" id="{4F9D3182-B34A-8EDE-482B-FD0CDF6BB20C}"/>
              </a:ext>
            </a:extLst>
          </p:cNvPr>
          <p:cNvGrpSpPr/>
          <p:nvPr/>
        </p:nvGrpSpPr>
        <p:grpSpPr>
          <a:xfrm rot="1354374">
            <a:off x="435877" y="3961305"/>
            <a:ext cx="269885" cy="290618"/>
            <a:chOff x="5937634" y="3212099"/>
            <a:chExt cx="281975" cy="303637"/>
          </a:xfrm>
        </p:grpSpPr>
        <p:sp>
          <p:nvSpPr>
            <p:cNvPr id="443" name="Google Shape;960;p51">
              <a:extLst>
                <a:ext uri="{FF2B5EF4-FFF2-40B4-BE49-F238E27FC236}">
                  <a16:creationId xmlns:a16="http://schemas.microsoft.com/office/drawing/2014/main" id="{7194DC7F-E685-BCBF-7B99-B44607E86E0C}"/>
                </a:ext>
              </a:extLst>
            </p:cNvPr>
            <p:cNvSpPr/>
            <p:nvPr/>
          </p:nvSpPr>
          <p:spPr>
            <a:xfrm>
              <a:off x="5937634" y="3212099"/>
              <a:ext cx="281975" cy="303637"/>
            </a:xfrm>
            <a:custGeom>
              <a:avLst/>
              <a:gdLst/>
              <a:ahLst/>
              <a:cxnLst/>
              <a:rect l="l" t="t" r="r" b="b"/>
              <a:pathLst>
                <a:path w="6743" h="7261" extrusionOk="0">
                  <a:moveTo>
                    <a:pt x="3951" y="0"/>
                  </a:moveTo>
                  <a:cubicBezTo>
                    <a:pt x="3856" y="0"/>
                    <a:pt x="3789" y="10"/>
                    <a:pt x="3762" y="27"/>
                  </a:cubicBezTo>
                  <a:cubicBezTo>
                    <a:pt x="3549" y="150"/>
                    <a:pt x="3421" y="1002"/>
                    <a:pt x="3421" y="1002"/>
                  </a:cubicBezTo>
                  <a:cubicBezTo>
                    <a:pt x="3421" y="1002"/>
                    <a:pt x="3282" y="27"/>
                    <a:pt x="2892" y="27"/>
                  </a:cubicBezTo>
                  <a:cubicBezTo>
                    <a:pt x="2502" y="27"/>
                    <a:pt x="426" y="80"/>
                    <a:pt x="213" y="3202"/>
                  </a:cubicBezTo>
                  <a:cubicBezTo>
                    <a:pt x="0" y="6324"/>
                    <a:pt x="1952" y="7123"/>
                    <a:pt x="2449" y="7212"/>
                  </a:cubicBezTo>
                  <a:cubicBezTo>
                    <a:pt x="2562" y="7232"/>
                    <a:pt x="2672" y="7242"/>
                    <a:pt x="2776" y="7242"/>
                  </a:cubicBezTo>
                  <a:cubicBezTo>
                    <a:pt x="3126" y="7242"/>
                    <a:pt x="3397" y="7125"/>
                    <a:pt x="3425" y="6893"/>
                  </a:cubicBezTo>
                  <a:cubicBezTo>
                    <a:pt x="3460" y="6591"/>
                    <a:pt x="3495" y="5810"/>
                    <a:pt x="3549" y="5810"/>
                  </a:cubicBezTo>
                  <a:cubicBezTo>
                    <a:pt x="3602" y="5810"/>
                    <a:pt x="3564" y="6813"/>
                    <a:pt x="3619" y="6964"/>
                  </a:cubicBezTo>
                  <a:cubicBezTo>
                    <a:pt x="3686" y="7142"/>
                    <a:pt x="3993" y="7260"/>
                    <a:pt x="4402" y="7260"/>
                  </a:cubicBezTo>
                  <a:cubicBezTo>
                    <a:pt x="4652" y="7260"/>
                    <a:pt x="4939" y="7216"/>
                    <a:pt x="5232" y="7114"/>
                  </a:cubicBezTo>
                  <a:cubicBezTo>
                    <a:pt x="6031" y="6835"/>
                    <a:pt x="6743" y="5650"/>
                    <a:pt x="6636" y="2883"/>
                  </a:cubicBezTo>
                  <a:cubicBezTo>
                    <a:pt x="6543" y="472"/>
                    <a:pt x="4594" y="0"/>
                    <a:pt x="3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961;p51">
              <a:extLst>
                <a:ext uri="{FF2B5EF4-FFF2-40B4-BE49-F238E27FC236}">
                  <a16:creationId xmlns:a16="http://schemas.microsoft.com/office/drawing/2014/main" id="{D0649AB4-0B3F-F300-E379-BA41758CBEB0}"/>
                </a:ext>
              </a:extLst>
            </p:cNvPr>
            <p:cNvSpPr/>
            <p:nvPr/>
          </p:nvSpPr>
          <p:spPr>
            <a:xfrm>
              <a:off x="6078057" y="3277251"/>
              <a:ext cx="12796" cy="153010"/>
            </a:xfrm>
            <a:custGeom>
              <a:avLst/>
              <a:gdLst/>
              <a:ahLst/>
              <a:cxnLst/>
              <a:rect l="l" t="t" r="r" b="b"/>
              <a:pathLst>
                <a:path w="306" h="3659" extrusionOk="0">
                  <a:moveTo>
                    <a:pt x="30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3"/>
                    <a:pt x="0" y="17"/>
                    <a:pt x="1" y="33"/>
                  </a:cubicBezTo>
                  <a:cubicBezTo>
                    <a:pt x="109" y="1214"/>
                    <a:pt x="235" y="2446"/>
                    <a:pt x="161" y="3628"/>
                  </a:cubicBezTo>
                  <a:cubicBezTo>
                    <a:pt x="160" y="3648"/>
                    <a:pt x="175" y="3659"/>
                    <a:pt x="191" y="3659"/>
                  </a:cubicBezTo>
                  <a:cubicBezTo>
                    <a:pt x="205" y="3659"/>
                    <a:pt x="218" y="3651"/>
                    <a:pt x="220" y="3635"/>
                  </a:cubicBezTo>
                  <a:cubicBezTo>
                    <a:pt x="266" y="3335"/>
                    <a:pt x="286" y="3032"/>
                    <a:pt x="293" y="2730"/>
                  </a:cubicBezTo>
                  <a:cubicBezTo>
                    <a:pt x="306" y="2125"/>
                    <a:pt x="263" y="1521"/>
                    <a:pt x="192" y="921"/>
                  </a:cubicBezTo>
                  <a:cubicBezTo>
                    <a:pt x="157" y="622"/>
                    <a:pt x="111" y="323"/>
                    <a:pt x="61" y="26"/>
                  </a:cubicBezTo>
                  <a:cubicBezTo>
                    <a:pt x="58" y="11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962;p51">
              <a:extLst>
                <a:ext uri="{FF2B5EF4-FFF2-40B4-BE49-F238E27FC236}">
                  <a16:creationId xmlns:a16="http://schemas.microsoft.com/office/drawing/2014/main" id="{3151C82A-392F-93FA-303A-30FA0E965C91}"/>
                </a:ext>
              </a:extLst>
            </p:cNvPr>
            <p:cNvSpPr/>
            <p:nvPr/>
          </p:nvSpPr>
          <p:spPr>
            <a:xfrm>
              <a:off x="5989571" y="3235810"/>
              <a:ext cx="82255" cy="37259"/>
            </a:xfrm>
            <a:custGeom>
              <a:avLst/>
              <a:gdLst/>
              <a:ahLst/>
              <a:cxnLst/>
              <a:rect l="l" t="t" r="r" b="b"/>
              <a:pathLst>
                <a:path w="1967" h="891" extrusionOk="0">
                  <a:moveTo>
                    <a:pt x="634" y="0"/>
                  </a:moveTo>
                  <a:cubicBezTo>
                    <a:pt x="296" y="0"/>
                    <a:pt x="1" y="487"/>
                    <a:pt x="250" y="766"/>
                  </a:cubicBezTo>
                  <a:cubicBezTo>
                    <a:pt x="342" y="855"/>
                    <a:pt x="434" y="890"/>
                    <a:pt x="526" y="890"/>
                  </a:cubicBezTo>
                  <a:cubicBezTo>
                    <a:pt x="883" y="890"/>
                    <a:pt x="1230" y="351"/>
                    <a:pt x="1524" y="351"/>
                  </a:cubicBezTo>
                  <a:cubicBezTo>
                    <a:pt x="1664" y="351"/>
                    <a:pt x="1793" y="473"/>
                    <a:pt x="1905" y="833"/>
                  </a:cubicBezTo>
                  <a:cubicBezTo>
                    <a:pt x="1910" y="846"/>
                    <a:pt x="1921" y="854"/>
                    <a:pt x="1933" y="854"/>
                  </a:cubicBezTo>
                  <a:cubicBezTo>
                    <a:pt x="1936" y="854"/>
                    <a:pt x="1938" y="854"/>
                    <a:pt x="1940" y="853"/>
                  </a:cubicBezTo>
                  <a:cubicBezTo>
                    <a:pt x="1957" y="850"/>
                    <a:pt x="1966" y="834"/>
                    <a:pt x="1963" y="818"/>
                  </a:cubicBezTo>
                  <a:cubicBezTo>
                    <a:pt x="1930" y="678"/>
                    <a:pt x="1889" y="537"/>
                    <a:pt x="1802" y="409"/>
                  </a:cubicBezTo>
                  <a:cubicBezTo>
                    <a:pt x="1725" y="292"/>
                    <a:pt x="1627" y="248"/>
                    <a:pt x="1524" y="248"/>
                  </a:cubicBezTo>
                  <a:cubicBezTo>
                    <a:pt x="1339" y="248"/>
                    <a:pt x="1135" y="389"/>
                    <a:pt x="995" y="504"/>
                  </a:cubicBezTo>
                  <a:cubicBezTo>
                    <a:pt x="857" y="603"/>
                    <a:pt x="685" y="769"/>
                    <a:pt x="521" y="769"/>
                  </a:cubicBezTo>
                  <a:cubicBezTo>
                    <a:pt x="458" y="769"/>
                    <a:pt x="396" y="745"/>
                    <a:pt x="338" y="685"/>
                  </a:cubicBezTo>
                  <a:cubicBezTo>
                    <a:pt x="170" y="500"/>
                    <a:pt x="358" y="153"/>
                    <a:pt x="579" y="96"/>
                  </a:cubicBezTo>
                  <a:cubicBezTo>
                    <a:pt x="603" y="88"/>
                    <a:pt x="628" y="84"/>
                    <a:pt x="653" y="84"/>
                  </a:cubicBezTo>
                  <a:cubicBezTo>
                    <a:pt x="751" y="84"/>
                    <a:pt x="847" y="141"/>
                    <a:pt x="918" y="224"/>
                  </a:cubicBezTo>
                  <a:cubicBezTo>
                    <a:pt x="923" y="230"/>
                    <a:pt x="931" y="234"/>
                    <a:pt x="940" y="234"/>
                  </a:cubicBezTo>
                  <a:cubicBezTo>
                    <a:pt x="946" y="234"/>
                    <a:pt x="952" y="232"/>
                    <a:pt x="958" y="227"/>
                  </a:cubicBezTo>
                  <a:cubicBezTo>
                    <a:pt x="971" y="217"/>
                    <a:pt x="973" y="199"/>
                    <a:pt x="964" y="186"/>
                  </a:cubicBezTo>
                  <a:cubicBezTo>
                    <a:pt x="918" y="127"/>
                    <a:pt x="863" y="72"/>
                    <a:pt x="792" y="38"/>
                  </a:cubicBezTo>
                  <a:cubicBezTo>
                    <a:pt x="739" y="12"/>
                    <a:pt x="686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963;p51">
              <a:extLst>
                <a:ext uri="{FF2B5EF4-FFF2-40B4-BE49-F238E27FC236}">
                  <a16:creationId xmlns:a16="http://schemas.microsoft.com/office/drawing/2014/main" id="{775035AD-D7E7-0B63-7B71-AAF503EB23E0}"/>
                </a:ext>
              </a:extLst>
            </p:cNvPr>
            <p:cNvSpPr/>
            <p:nvPr/>
          </p:nvSpPr>
          <p:spPr>
            <a:xfrm>
              <a:off x="5959546" y="3290381"/>
              <a:ext cx="121229" cy="53317"/>
            </a:xfrm>
            <a:custGeom>
              <a:avLst/>
              <a:gdLst/>
              <a:ahLst/>
              <a:cxnLst/>
              <a:rect l="l" t="t" r="r" b="b"/>
              <a:pathLst>
                <a:path w="2899" h="1275" extrusionOk="0">
                  <a:moveTo>
                    <a:pt x="601" y="0"/>
                  </a:moveTo>
                  <a:cubicBezTo>
                    <a:pt x="428" y="0"/>
                    <a:pt x="238" y="103"/>
                    <a:pt x="19" y="371"/>
                  </a:cubicBezTo>
                  <a:cubicBezTo>
                    <a:pt x="0" y="392"/>
                    <a:pt x="22" y="419"/>
                    <a:pt x="44" y="419"/>
                  </a:cubicBezTo>
                  <a:cubicBezTo>
                    <a:pt x="51" y="419"/>
                    <a:pt x="59" y="416"/>
                    <a:pt x="65" y="409"/>
                  </a:cubicBezTo>
                  <a:cubicBezTo>
                    <a:pt x="190" y="279"/>
                    <a:pt x="336" y="140"/>
                    <a:pt x="515" y="105"/>
                  </a:cubicBezTo>
                  <a:cubicBezTo>
                    <a:pt x="540" y="100"/>
                    <a:pt x="564" y="97"/>
                    <a:pt x="588" y="97"/>
                  </a:cubicBezTo>
                  <a:cubicBezTo>
                    <a:pt x="735" y="97"/>
                    <a:pt x="871" y="191"/>
                    <a:pt x="982" y="304"/>
                  </a:cubicBezTo>
                  <a:cubicBezTo>
                    <a:pt x="1322" y="632"/>
                    <a:pt x="1554" y="1172"/>
                    <a:pt x="2067" y="1272"/>
                  </a:cubicBezTo>
                  <a:cubicBezTo>
                    <a:pt x="2096" y="1274"/>
                    <a:pt x="2124" y="1275"/>
                    <a:pt x="2153" y="1275"/>
                  </a:cubicBezTo>
                  <a:cubicBezTo>
                    <a:pt x="2340" y="1275"/>
                    <a:pt x="2524" y="1228"/>
                    <a:pt x="2653" y="1078"/>
                  </a:cubicBezTo>
                  <a:cubicBezTo>
                    <a:pt x="2899" y="770"/>
                    <a:pt x="2393" y="246"/>
                    <a:pt x="2103" y="246"/>
                  </a:cubicBezTo>
                  <a:cubicBezTo>
                    <a:pt x="1977" y="246"/>
                    <a:pt x="1892" y="346"/>
                    <a:pt x="1929" y="607"/>
                  </a:cubicBezTo>
                  <a:cubicBezTo>
                    <a:pt x="1931" y="624"/>
                    <a:pt x="1944" y="632"/>
                    <a:pt x="1958" y="632"/>
                  </a:cubicBezTo>
                  <a:cubicBezTo>
                    <a:pt x="1974" y="632"/>
                    <a:pt x="1991" y="620"/>
                    <a:pt x="1987" y="598"/>
                  </a:cubicBezTo>
                  <a:cubicBezTo>
                    <a:pt x="1962" y="404"/>
                    <a:pt x="2017" y="329"/>
                    <a:pt x="2105" y="329"/>
                  </a:cubicBezTo>
                  <a:cubicBezTo>
                    <a:pt x="2323" y="329"/>
                    <a:pt x="2738" y="795"/>
                    <a:pt x="2560" y="1008"/>
                  </a:cubicBezTo>
                  <a:cubicBezTo>
                    <a:pt x="2419" y="1116"/>
                    <a:pt x="2291" y="1161"/>
                    <a:pt x="2171" y="1161"/>
                  </a:cubicBezTo>
                  <a:cubicBezTo>
                    <a:pt x="1562" y="1161"/>
                    <a:pt x="1180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964;p51">
              <a:extLst>
                <a:ext uri="{FF2B5EF4-FFF2-40B4-BE49-F238E27FC236}">
                  <a16:creationId xmlns:a16="http://schemas.microsoft.com/office/drawing/2014/main" id="{4F346042-B6E9-6A38-0474-BBED4C8B82C3}"/>
                </a:ext>
              </a:extLst>
            </p:cNvPr>
            <p:cNvSpPr/>
            <p:nvPr/>
          </p:nvSpPr>
          <p:spPr>
            <a:xfrm>
              <a:off x="5972343" y="3360467"/>
              <a:ext cx="99902" cy="101240"/>
            </a:xfrm>
            <a:custGeom>
              <a:avLst/>
              <a:gdLst/>
              <a:ahLst/>
              <a:cxnLst/>
              <a:rect l="l" t="t" r="r" b="b"/>
              <a:pathLst>
                <a:path w="2389" h="2421" extrusionOk="0">
                  <a:moveTo>
                    <a:pt x="1342" y="0"/>
                  </a:moveTo>
                  <a:cubicBezTo>
                    <a:pt x="1025" y="0"/>
                    <a:pt x="755" y="101"/>
                    <a:pt x="718" y="395"/>
                  </a:cubicBezTo>
                  <a:cubicBezTo>
                    <a:pt x="739" y="883"/>
                    <a:pt x="1157" y="1199"/>
                    <a:pt x="1472" y="1510"/>
                  </a:cubicBezTo>
                  <a:cubicBezTo>
                    <a:pt x="1572" y="1612"/>
                    <a:pt x="1652" y="1726"/>
                    <a:pt x="1634" y="1847"/>
                  </a:cubicBezTo>
                  <a:cubicBezTo>
                    <a:pt x="1620" y="1910"/>
                    <a:pt x="1593" y="1971"/>
                    <a:pt x="1559" y="2026"/>
                  </a:cubicBezTo>
                  <a:cubicBezTo>
                    <a:pt x="1460" y="2217"/>
                    <a:pt x="1241" y="2300"/>
                    <a:pt x="1004" y="2300"/>
                  </a:cubicBezTo>
                  <a:cubicBezTo>
                    <a:pt x="585" y="2300"/>
                    <a:pt x="108" y="2041"/>
                    <a:pt x="124" y="1662"/>
                  </a:cubicBezTo>
                  <a:cubicBezTo>
                    <a:pt x="128" y="1423"/>
                    <a:pt x="308" y="1311"/>
                    <a:pt x="479" y="1311"/>
                  </a:cubicBezTo>
                  <a:cubicBezTo>
                    <a:pt x="679" y="1311"/>
                    <a:pt x="867" y="1466"/>
                    <a:pt x="740" y="1752"/>
                  </a:cubicBezTo>
                  <a:cubicBezTo>
                    <a:pt x="731" y="1768"/>
                    <a:pt x="738" y="1789"/>
                    <a:pt x="755" y="1796"/>
                  </a:cubicBezTo>
                  <a:cubicBezTo>
                    <a:pt x="758" y="1797"/>
                    <a:pt x="761" y="1797"/>
                    <a:pt x="764" y="1797"/>
                  </a:cubicBezTo>
                  <a:cubicBezTo>
                    <a:pt x="807" y="1797"/>
                    <a:pt x="819" y="1701"/>
                    <a:pt x="835" y="1668"/>
                  </a:cubicBezTo>
                  <a:cubicBezTo>
                    <a:pt x="868" y="1550"/>
                    <a:pt x="841" y="1412"/>
                    <a:pt x="743" y="1329"/>
                  </a:cubicBezTo>
                  <a:cubicBezTo>
                    <a:pt x="660" y="1255"/>
                    <a:pt x="563" y="1222"/>
                    <a:pt x="467" y="1222"/>
                  </a:cubicBezTo>
                  <a:cubicBezTo>
                    <a:pt x="244" y="1222"/>
                    <a:pt x="29" y="1401"/>
                    <a:pt x="23" y="1655"/>
                  </a:cubicBezTo>
                  <a:cubicBezTo>
                    <a:pt x="0" y="2117"/>
                    <a:pt x="528" y="2420"/>
                    <a:pt x="1005" y="2420"/>
                  </a:cubicBezTo>
                  <a:cubicBezTo>
                    <a:pt x="1279" y="2420"/>
                    <a:pt x="1536" y="2321"/>
                    <a:pt x="1663" y="2094"/>
                  </a:cubicBezTo>
                  <a:cubicBezTo>
                    <a:pt x="2045" y="1529"/>
                    <a:pt x="1174" y="1230"/>
                    <a:pt x="965" y="784"/>
                  </a:cubicBezTo>
                  <a:cubicBezTo>
                    <a:pt x="633" y="266"/>
                    <a:pt x="962" y="98"/>
                    <a:pt x="1394" y="98"/>
                  </a:cubicBezTo>
                  <a:cubicBezTo>
                    <a:pt x="1732" y="98"/>
                    <a:pt x="2134" y="201"/>
                    <a:pt x="2331" y="319"/>
                  </a:cubicBezTo>
                  <a:cubicBezTo>
                    <a:pt x="2336" y="322"/>
                    <a:pt x="2341" y="323"/>
                    <a:pt x="2346" y="323"/>
                  </a:cubicBezTo>
                  <a:cubicBezTo>
                    <a:pt x="2372" y="323"/>
                    <a:pt x="2389" y="284"/>
                    <a:pt x="2361" y="267"/>
                  </a:cubicBezTo>
                  <a:cubicBezTo>
                    <a:pt x="2160" y="142"/>
                    <a:pt x="171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965;p51">
              <a:extLst>
                <a:ext uri="{FF2B5EF4-FFF2-40B4-BE49-F238E27FC236}">
                  <a16:creationId xmlns:a16="http://schemas.microsoft.com/office/drawing/2014/main" id="{43EC7ED7-947B-B9FB-196C-AA7E99E4643A}"/>
                </a:ext>
              </a:extLst>
            </p:cNvPr>
            <p:cNvSpPr/>
            <p:nvPr/>
          </p:nvSpPr>
          <p:spPr>
            <a:xfrm>
              <a:off x="6097921" y="3235851"/>
              <a:ext cx="82046" cy="37218"/>
            </a:xfrm>
            <a:custGeom>
              <a:avLst/>
              <a:gdLst/>
              <a:ahLst/>
              <a:cxnLst/>
              <a:rect l="l" t="t" r="r" b="b"/>
              <a:pathLst>
                <a:path w="1962" h="890" extrusionOk="0">
                  <a:moveTo>
                    <a:pt x="1314" y="0"/>
                  </a:moveTo>
                  <a:cubicBezTo>
                    <a:pt x="1202" y="0"/>
                    <a:pt x="1088" y="54"/>
                    <a:pt x="998" y="185"/>
                  </a:cubicBezTo>
                  <a:cubicBezTo>
                    <a:pt x="981" y="206"/>
                    <a:pt x="1002" y="233"/>
                    <a:pt x="1023" y="233"/>
                  </a:cubicBezTo>
                  <a:cubicBezTo>
                    <a:pt x="1031" y="233"/>
                    <a:pt x="1038" y="230"/>
                    <a:pt x="1045" y="223"/>
                  </a:cubicBezTo>
                  <a:cubicBezTo>
                    <a:pt x="1113" y="140"/>
                    <a:pt x="1210" y="83"/>
                    <a:pt x="1307" y="83"/>
                  </a:cubicBezTo>
                  <a:cubicBezTo>
                    <a:pt x="1332" y="83"/>
                    <a:pt x="1356" y="87"/>
                    <a:pt x="1381" y="95"/>
                  </a:cubicBezTo>
                  <a:cubicBezTo>
                    <a:pt x="1601" y="154"/>
                    <a:pt x="1784" y="499"/>
                    <a:pt x="1620" y="684"/>
                  </a:cubicBezTo>
                  <a:cubicBezTo>
                    <a:pt x="1562" y="744"/>
                    <a:pt x="1501" y="768"/>
                    <a:pt x="1439" y="768"/>
                  </a:cubicBezTo>
                  <a:cubicBezTo>
                    <a:pt x="1275" y="768"/>
                    <a:pt x="1104" y="602"/>
                    <a:pt x="967" y="503"/>
                  </a:cubicBezTo>
                  <a:cubicBezTo>
                    <a:pt x="768" y="335"/>
                    <a:pt x="595" y="248"/>
                    <a:pt x="451" y="248"/>
                  </a:cubicBezTo>
                  <a:cubicBezTo>
                    <a:pt x="239" y="248"/>
                    <a:pt x="88" y="434"/>
                    <a:pt x="6" y="817"/>
                  </a:cubicBezTo>
                  <a:cubicBezTo>
                    <a:pt x="1" y="839"/>
                    <a:pt x="19" y="853"/>
                    <a:pt x="36" y="853"/>
                  </a:cubicBezTo>
                  <a:cubicBezTo>
                    <a:pt x="48" y="853"/>
                    <a:pt x="59" y="846"/>
                    <a:pt x="63" y="832"/>
                  </a:cubicBezTo>
                  <a:cubicBezTo>
                    <a:pt x="175" y="472"/>
                    <a:pt x="302" y="350"/>
                    <a:pt x="441" y="350"/>
                  </a:cubicBezTo>
                  <a:cubicBezTo>
                    <a:pt x="734" y="350"/>
                    <a:pt x="1078" y="889"/>
                    <a:pt x="1433" y="889"/>
                  </a:cubicBezTo>
                  <a:cubicBezTo>
                    <a:pt x="1524" y="889"/>
                    <a:pt x="1616" y="854"/>
                    <a:pt x="1708" y="764"/>
                  </a:cubicBezTo>
                  <a:cubicBezTo>
                    <a:pt x="1962" y="447"/>
                    <a:pt x="164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966;p51">
              <a:extLst>
                <a:ext uri="{FF2B5EF4-FFF2-40B4-BE49-F238E27FC236}">
                  <a16:creationId xmlns:a16="http://schemas.microsoft.com/office/drawing/2014/main" id="{A37DD0D2-19D7-CEF3-7171-EF15709C40D2}"/>
                </a:ext>
              </a:extLst>
            </p:cNvPr>
            <p:cNvSpPr/>
            <p:nvPr/>
          </p:nvSpPr>
          <p:spPr>
            <a:xfrm>
              <a:off x="6088177" y="3290716"/>
              <a:ext cx="121313" cy="53108"/>
            </a:xfrm>
            <a:custGeom>
              <a:avLst/>
              <a:gdLst/>
              <a:ahLst/>
              <a:cxnLst/>
              <a:rect l="l" t="t" r="r" b="b"/>
              <a:pathLst>
                <a:path w="2901" h="1270" extrusionOk="0">
                  <a:moveTo>
                    <a:pt x="2318" y="0"/>
                  </a:moveTo>
                  <a:cubicBezTo>
                    <a:pt x="1657" y="0"/>
                    <a:pt x="1408" y="1147"/>
                    <a:pt x="750" y="1147"/>
                  </a:cubicBezTo>
                  <a:cubicBezTo>
                    <a:pt x="694" y="1147"/>
                    <a:pt x="634" y="1139"/>
                    <a:pt x="571" y="1120"/>
                  </a:cubicBezTo>
                  <a:cubicBezTo>
                    <a:pt x="1" y="997"/>
                    <a:pt x="548" y="321"/>
                    <a:pt x="811" y="321"/>
                  </a:cubicBezTo>
                  <a:cubicBezTo>
                    <a:pt x="899" y="321"/>
                    <a:pt x="955" y="396"/>
                    <a:pt x="928" y="590"/>
                  </a:cubicBezTo>
                  <a:cubicBezTo>
                    <a:pt x="925" y="612"/>
                    <a:pt x="942" y="624"/>
                    <a:pt x="958" y="624"/>
                  </a:cubicBezTo>
                  <a:cubicBezTo>
                    <a:pt x="972" y="624"/>
                    <a:pt x="985" y="616"/>
                    <a:pt x="987" y="599"/>
                  </a:cubicBezTo>
                  <a:cubicBezTo>
                    <a:pt x="1023" y="337"/>
                    <a:pt x="939" y="237"/>
                    <a:pt x="813" y="237"/>
                  </a:cubicBezTo>
                  <a:cubicBezTo>
                    <a:pt x="526" y="237"/>
                    <a:pt x="25" y="760"/>
                    <a:pt x="266" y="1068"/>
                  </a:cubicBezTo>
                  <a:cubicBezTo>
                    <a:pt x="385" y="1204"/>
                    <a:pt x="562" y="1269"/>
                    <a:pt x="740" y="1269"/>
                  </a:cubicBezTo>
                  <a:cubicBezTo>
                    <a:pt x="882" y="1269"/>
                    <a:pt x="1025" y="1228"/>
                    <a:pt x="1140" y="1149"/>
                  </a:cubicBezTo>
                  <a:cubicBezTo>
                    <a:pt x="1579" y="870"/>
                    <a:pt x="1883" y="92"/>
                    <a:pt x="2330" y="92"/>
                  </a:cubicBezTo>
                  <a:cubicBezTo>
                    <a:pt x="2480" y="92"/>
                    <a:pt x="2645" y="179"/>
                    <a:pt x="2837" y="401"/>
                  </a:cubicBezTo>
                  <a:cubicBezTo>
                    <a:pt x="2843" y="408"/>
                    <a:pt x="2851" y="412"/>
                    <a:pt x="2858" y="412"/>
                  </a:cubicBezTo>
                  <a:cubicBezTo>
                    <a:pt x="2880" y="412"/>
                    <a:pt x="2901" y="384"/>
                    <a:pt x="2882" y="363"/>
                  </a:cubicBezTo>
                  <a:cubicBezTo>
                    <a:pt x="2754" y="211"/>
                    <a:pt x="2611" y="60"/>
                    <a:pt x="2409" y="7"/>
                  </a:cubicBezTo>
                  <a:cubicBezTo>
                    <a:pt x="2378" y="2"/>
                    <a:pt x="2347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967;p51">
              <a:extLst>
                <a:ext uri="{FF2B5EF4-FFF2-40B4-BE49-F238E27FC236}">
                  <a16:creationId xmlns:a16="http://schemas.microsoft.com/office/drawing/2014/main" id="{AF8EBA4B-61EB-FF22-EE4D-0998695A7CCD}"/>
                </a:ext>
              </a:extLst>
            </p:cNvPr>
            <p:cNvSpPr/>
            <p:nvPr/>
          </p:nvSpPr>
          <p:spPr>
            <a:xfrm>
              <a:off x="6097544" y="3360760"/>
              <a:ext cx="107429" cy="100947"/>
            </a:xfrm>
            <a:custGeom>
              <a:avLst/>
              <a:gdLst/>
              <a:ahLst/>
              <a:cxnLst/>
              <a:rect l="l" t="t" r="r" b="b"/>
              <a:pathLst>
                <a:path w="2569" h="2414" extrusionOk="0">
                  <a:moveTo>
                    <a:pt x="1015" y="0"/>
                  </a:moveTo>
                  <a:cubicBezTo>
                    <a:pt x="665" y="0"/>
                    <a:pt x="260" y="110"/>
                    <a:pt x="29" y="261"/>
                  </a:cubicBezTo>
                  <a:cubicBezTo>
                    <a:pt x="0" y="276"/>
                    <a:pt x="18" y="317"/>
                    <a:pt x="43" y="317"/>
                  </a:cubicBezTo>
                  <a:cubicBezTo>
                    <a:pt x="48" y="317"/>
                    <a:pt x="53" y="315"/>
                    <a:pt x="57" y="312"/>
                  </a:cubicBezTo>
                  <a:cubicBezTo>
                    <a:pt x="284" y="195"/>
                    <a:pt x="646" y="87"/>
                    <a:pt x="971" y="87"/>
                  </a:cubicBezTo>
                  <a:cubicBezTo>
                    <a:pt x="1169" y="87"/>
                    <a:pt x="1354" y="127"/>
                    <a:pt x="1485" y="231"/>
                  </a:cubicBezTo>
                  <a:cubicBezTo>
                    <a:pt x="1697" y="484"/>
                    <a:pt x="1331" y="922"/>
                    <a:pt x="1146" y="1112"/>
                  </a:cubicBezTo>
                  <a:cubicBezTo>
                    <a:pt x="747" y="1483"/>
                    <a:pt x="350" y="1763"/>
                    <a:pt x="879" y="2268"/>
                  </a:cubicBezTo>
                  <a:cubicBezTo>
                    <a:pt x="1010" y="2369"/>
                    <a:pt x="1184" y="2414"/>
                    <a:pt x="1366" y="2414"/>
                  </a:cubicBezTo>
                  <a:cubicBezTo>
                    <a:pt x="1928" y="2414"/>
                    <a:pt x="2569" y="1986"/>
                    <a:pt x="2279" y="1415"/>
                  </a:cubicBezTo>
                  <a:cubicBezTo>
                    <a:pt x="2207" y="1283"/>
                    <a:pt x="2061" y="1219"/>
                    <a:pt x="1917" y="1219"/>
                  </a:cubicBezTo>
                  <a:cubicBezTo>
                    <a:pt x="1728" y="1219"/>
                    <a:pt x="1543" y="1329"/>
                    <a:pt x="1532" y="1542"/>
                  </a:cubicBezTo>
                  <a:cubicBezTo>
                    <a:pt x="1523" y="1623"/>
                    <a:pt x="1556" y="1700"/>
                    <a:pt x="1586" y="1774"/>
                  </a:cubicBezTo>
                  <a:cubicBezTo>
                    <a:pt x="1591" y="1785"/>
                    <a:pt x="1602" y="1791"/>
                    <a:pt x="1613" y="1791"/>
                  </a:cubicBezTo>
                  <a:cubicBezTo>
                    <a:pt x="1617" y="1791"/>
                    <a:pt x="1622" y="1790"/>
                    <a:pt x="1626" y="1788"/>
                  </a:cubicBezTo>
                  <a:cubicBezTo>
                    <a:pt x="1641" y="1780"/>
                    <a:pt x="1647" y="1760"/>
                    <a:pt x="1639" y="1745"/>
                  </a:cubicBezTo>
                  <a:cubicBezTo>
                    <a:pt x="1513" y="1460"/>
                    <a:pt x="1699" y="1304"/>
                    <a:pt x="1898" y="1304"/>
                  </a:cubicBezTo>
                  <a:cubicBezTo>
                    <a:pt x="2067" y="1304"/>
                    <a:pt x="2245" y="1416"/>
                    <a:pt x="2250" y="1654"/>
                  </a:cubicBezTo>
                  <a:cubicBezTo>
                    <a:pt x="2267" y="2033"/>
                    <a:pt x="1792" y="2293"/>
                    <a:pt x="1376" y="2293"/>
                  </a:cubicBezTo>
                  <a:cubicBezTo>
                    <a:pt x="1141" y="2293"/>
                    <a:pt x="925" y="2211"/>
                    <a:pt x="826" y="2019"/>
                  </a:cubicBezTo>
                  <a:cubicBezTo>
                    <a:pt x="792" y="1963"/>
                    <a:pt x="766" y="1903"/>
                    <a:pt x="752" y="1840"/>
                  </a:cubicBezTo>
                  <a:cubicBezTo>
                    <a:pt x="734" y="1720"/>
                    <a:pt x="812" y="1605"/>
                    <a:pt x="911" y="1503"/>
                  </a:cubicBezTo>
                  <a:cubicBezTo>
                    <a:pt x="1118" y="1296"/>
                    <a:pt x="1365" y="1102"/>
                    <a:pt x="1515" y="838"/>
                  </a:cubicBezTo>
                  <a:cubicBezTo>
                    <a:pt x="1885" y="216"/>
                    <a:pt x="150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68;p51">
              <a:extLst>
                <a:ext uri="{FF2B5EF4-FFF2-40B4-BE49-F238E27FC236}">
                  <a16:creationId xmlns:a16="http://schemas.microsoft.com/office/drawing/2014/main" id="{49C77C1F-2D36-0C3A-D2D0-208065A6AB2F}"/>
                </a:ext>
              </a:extLst>
            </p:cNvPr>
            <p:cNvSpPr/>
            <p:nvPr/>
          </p:nvSpPr>
          <p:spPr>
            <a:xfrm>
              <a:off x="6108919" y="3486505"/>
              <a:ext cx="68246" cy="21578"/>
            </a:xfrm>
            <a:custGeom>
              <a:avLst/>
              <a:gdLst/>
              <a:ahLst/>
              <a:cxnLst/>
              <a:rect l="l" t="t" r="r" b="b"/>
              <a:pathLst>
                <a:path w="1632" h="516" extrusionOk="0">
                  <a:moveTo>
                    <a:pt x="1589" y="1"/>
                  </a:moveTo>
                  <a:cubicBezTo>
                    <a:pt x="1583" y="1"/>
                    <a:pt x="1577" y="3"/>
                    <a:pt x="1572" y="7"/>
                  </a:cubicBezTo>
                  <a:cubicBezTo>
                    <a:pt x="1220" y="260"/>
                    <a:pt x="796" y="405"/>
                    <a:pt x="366" y="405"/>
                  </a:cubicBezTo>
                  <a:cubicBezTo>
                    <a:pt x="260" y="405"/>
                    <a:pt x="153" y="396"/>
                    <a:pt x="47" y="378"/>
                  </a:cubicBezTo>
                  <a:cubicBezTo>
                    <a:pt x="45" y="378"/>
                    <a:pt x="43" y="377"/>
                    <a:pt x="41" y="377"/>
                  </a:cubicBezTo>
                  <a:cubicBezTo>
                    <a:pt x="12" y="377"/>
                    <a:pt x="1" y="423"/>
                    <a:pt x="32" y="435"/>
                  </a:cubicBezTo>
                  <a:cubicBezTo>
                    <a:pt x="181" y="489"/>
                    <a:pt x="340" y="515"/>
                    <a:pt x="499" y="515"/>
                  </a:cubicBezTo>
                  <a:cubicBezTo>
                    <a:pt x="910" y="515"/>
                    <a:pt x="1327" y="343"/>
                    <a:pt x="1611" y="51"/>
                  </a:cubicBezTo>
                  <a:cubicBezTo>
                    <a:pt x="1631" y="31"/>
                    <a:pt x="1612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969;p51">
              <a:extLst>
                <a:ext uri="{FF2B5EF4-FFF2-40B4-BE49-F238E27FC236}">
                  <a16:creationId xmlns:a16="http://schemas.microsoft.com/office/drawing/2014/main" id="{EB081E76-0BFB-9A03-0358-83424DA93FBB}"/>
                </a:ext>
              </a:extLst>
            </p:cNvPr>
            <p:cNvSpPr/>
            <p:nvPr/>
          </p:nvSpPr>
          <p:spPr>
            <a:xfrm>
              <a:off x="6028420" y="3218121"/>
              <a:ext cx="32827" cy="7485"/>
            </a:xfrm>
            <a:custGeom>
              <a:avLst/>
              <a:gdLst/>
              <a:ahLst/>
              <a:cxnLst/>
              <a:rect l="l" t="t" r="r" b="b"/>
              <a:pathLst>
                <a:path w="785" h="179" extrusionOk="0">
                  <a:moveTo>
                    <a:pt x="476" y="0"/>
                  </a:moveTo>
                  <a:cubicBezTo>
                    <a:pt x="319" y="0"/>
                    <a:pt x="160" y="42"/>
                    <a:pt x="26" y="123"/>
                  </a:cubicBezTo>
                  <a:cubicBezTo>
                    <a:pt x="1" y="138"/>
                    <a:pt x="13" y="179"/>
                    <a:pt x="41" y="179"/>
                  </a:cubicBezTo>
                  <a:cubicBezTo>
                    <a:pt x="43" y="179"/>
                    <a:pt x="44" y="179"/>
                    <a:pt x="46" y="179"/>
                  </a:cubicBezTo>
                  <a:cubicBezTo>
                    <a:pt x="282" y="142"/>
                    <a:pt x="505" y="115"/>
                    <a:pt x="746" y="105"/>
                  </a:cubicBezTo>
                  <a:cubicBezTo>
                    <a:pt x="777" y="104"/>
                    <a:pt x="785" y="56"/>
                    <a:pt x="754" y="47"/>
                  </a:cubicBezTo>
                  <a:cubicBezTo>
                    <a:pt x="666" y="16"/>
                    <a:pt x="571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970;p51">
              <a:extLst>
                <a:ext uri="{FF2B5EF4-FFF2-40B4-BE49-F238E27FC236}">
                  <a16:creationId xmlns:a16="http://schemas.microsoft.com/office/drawing/2014/main" id="{DE2D3FD5-855F-EA76-3D94-B0CB6E366762}"/>
                </a:ext>
              </a:extLst>
            </p:cNvPr>
            <p:cNvSpPr/>
            <p:nvPr/>
          </p:nvSpPr>
          <p:spPr>
            <a:xfrm>
              <a:off x="6044018" y="3427794"/>
              <a:ext cx="32618" cy="59381"/>
            </a:xfrm>
            <a:custGeom>
              <a:avLst/>
              <a:gdLst/>
              <a:ahLst/>
              <a:cxnLst/>
              <a:rect l="l" t="t" r="r" b="b"/>
              <a:pathLst>
                <a:path w="780" h="1420" extrusionOk="0">
                  <a:moveTo>
                    <a:pt x="399" y="0"/>
                  </a:moveTo>
                  <a:cubicBezTo>
                    <a:pt x="379" y="0"/>
                    <a:pt x="359" y="22"/>
                    <a:pt x="371" y="44"/>
                  </a:cubicBezTo>
                  <a:cubicBezTo>
                    <a:pt x="612" y="500"/>
                    <a:pt x="492" y="1109"/>
                    <a:pt x="28" y="1364"/>
                  </a:cubicBezTo>
                  <a:cubicBezTo>
                    <a:pt x="0" y="1379"/>
                    <a:pt x="15" y="1420"/>
                    <a:pt x="41" y="1420"/>
                  </a:cubicBezTo>
                  <a:cubicBezTo>
                    <a:pt x="44" y="1420"/>
                    <a:pt x="48" y="1419"/>
                    <a:pt x="51" y="1418"/>
                  </a:cubicBezTo>
                  <a:cubicBezTo>
                    <a:pt x="618" y="1237"/>
                    <a:pt x="779" y="452"/>
                    <a:pt x="421" y="12"/>
                  </a:cubicBezTo>
                  <a:cubicBezTo>
                    <a:pt x="415" y="4"/>
                    <a:pt x="40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971;p51">
              <a:extLst>
                <a:ext uri="{FF2B5EF4-FFF2-40B4-BE49-F238E27FC236}">
                  <a16:creationId xmlns:a16="http://schemas.microsoft.com/office/drawing/2014/main" id="{BB90FDBB-A19C-B963-BD78-54CCED613325}"/>
                </a:ext>
              </a:extLst>
            </p:cNvPr>
            <p:cNvSpPr/>
            <p:nvPr/>
          </p:nvSpPr>
          <p:spPr>
            <a:xfrm>
              <a:off x="6099426" y="3424323"/>
              <a:ext cx="26847" cy="57583"/>
            </a:xfrm>
            <a:custGeom>
              <a:avLst/>
              <a:gdLst/>
              <a:ahLst/>
              <a:cxnLst/>
              <a:rect l="l" t="t" r="r" b="b"/>
              <a:pathLst>
                <a:path w="642" h="1377" extrusionOk="0">
                  <a:moveTo>
                    <a:pt x="223" y="1"/>
                  </a:moveTo>
                  <a:cubicBezTo>
                    <a:pt x="212" y="1"/>
                    <a:pt x="202" y="6"/>
                    <a:pt x="197" y="18"/>
                  </a:cubicBezTo>
                  <a:cubicBezTo>
                    <a:pt x="0" y="475"/>
                    <a:pt x="86" y="1157"/>
                    <a:pt x="588" y="1374"/>
                  </a:cubicBezTo>
                  <a:cubicBezTo>
                    <a:pt x="592" y="1376"/>
                    <a:pt x="596" y="1377"/>
                    <a:pt x="599" y="1377"/>
                  </a:cubicBezTo>
                  <a:cubicBezTo>
                    <a:pt x="625" y="1377"/>
                    <a:pt x="642" y="1339"/>
                    <a:pt x="616" y="1322"/>
                  </a:cubicBezTo>
                  <a:cubicBezTo>
                    <a:pt x="207" y="1042"/>
                    <a:pt x="167" y="485"/>
                    <a:pt x="253" y="36"/>
                  </a:cubicBezTo>
                  <a:cubicBezTo>
                    <a:pt x="257" y="15"/>
                    <a:pt x="24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972;p51">
            <a:extLst>
              <a:ext uri="{FF2B5EF4-FFF2-40B4-BE49-F238E27FC236}">
                <a16:creationId xmlns:a16="http://schemas.microsoft.com/office/drawing/2014/main" id="{A83DFFE7-440C-F72E-313F-4911DE0DA753}"/>
              </a:ext>
            </a:extLst>
          </p:cNvPr>
          <p:cNvGrpSpPr/>
          <p:nvPr/>
        </p:nvGrpSpPr>
        <p:grpSpPr>
          <a:xfrm rot="-1318951">
            <a:off x="493883" y="3618905"/>
            <a:ext cx="104576" cy="102744"/>
            <a:chOff x="5397687" y="2595834"/>
            <a:chExt cx="157527" cy="154767"/>
          </a:xfrm>
        </p:grpSpPr>
        <p:sp>
          <p:nvSpPr>
            <p:cNvPr id="456" name="Google Shape;973;p51">
              <a:extLst>
                <a:ext uri="{FF2B5EF4-FFF2-40B4-BE49-F238E27FC236}">
                  <a16:creationId xmlns:a16="http://schemas.microsoft.com/office/drawing/2014/main" id="{D3AA7F9D-D658-E9EE-0EF4-BF12143B0651}"/>
                </a:ext>
              </a:extLst>
            </p:cNvPr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74;p51">
              <a:extLst>
                <a:ext uri="{FF2B5EF4-FFF2-40B4-BE49-F238E27FC236}">
                  <a16:creationId xmlns:a16="http://schemas.microsoft.com/office/drawing/2014/main" id="{1E78C037-04C9-8ABE-CCAD-848F6608CB1A}"/>
                </a:ext>
              </a:extLst>
            </p:cNvPr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26DE3C9-1F23-0E44-5E94-996F2FE1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107"/>
            <a:ext cx="9144000" cy="3719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2DE500-896B-6798-DFA2-0070AAD8DB56}"/>
              </a:ext>
            </a:extLst>
          </p:cNvPr>
          <p:cNvSpPr txBox="1"/>
          <p:nvPr/>
        </p:nvSpPr>
        <p:spPr>
          <a:xfrm>
            <a:off x="2446020" y="4763712"/>
            <a:ext cx="463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</a:t>
            </a:r>
            <a:r>
              <a:rPr lang="en-US">
                <a:latin typeface="Poppins" pitchFamily="2" charset="77"/>
                <a:cs typeface="Poppins" pitchFamily="2" charset="77"/>
              </a:rPr>
              <a:t>0892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Dharmagunarathna S.J.</a:t>
            </a:r>
            <a:r>
              <a:rPr lang="en-LK">
                <a:latin typeface="Poppins" pitchFamily="2" charset="77"/>
                <a:cs typeface="Poppins" pitchFamily="2" charset="77"/>
              </a:rPr>
              <a:t> | TMP-23-116</a:t>
            </a:r>
          </a:p>
        </p:txBody>
      </p:sp>
    </p:spTree>
    <p:extLst>
      <p:ext uri="{BB962C8B-B14F-4D97-AF65-F5344CB8AC3E}">
        <p14:creationId xmlns:p14="http://schemas.microsoft.com/office/powerpoint/2010/main" val="3167097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TECHNOLOGIES, TECHNIQUES &amp;</a:t>
            </a:r>
            <a:br>
              <a:rPr lang="en"/>
            </a:b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ALGORITHMS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1219" name="Google Shape;1219;p56"/>
          <p:cNvGraphicFramePr/>
          <p:nvPr>
            <p:extLst>
              <p:ext uri="{D42A27DB-BD31-4B8C-83A1-F6EECF244321}">
                <p14:modId xmlns:p14="http://schemas.microsoft.com/office/powerpoint/2010/main" val="1854552261"/>
              </p:ext>
            </p:extLst>
          </p:nvPr>
        </p:nvGraphicFramePr>
        <p:xfrm>
          <a:off x="1063988" y="1951540"/>
          <a:ext cx="7038633" cy="2364959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40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0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>
                          <a:solidFill>
                            <a:schemeClr val="accent4"/>
                          </a:solidFill>
                          <a:latin typeface="Raleway" pitchFamily="2" charset="77"/>
                          <a:sym typeface="Raleway ExtraBold"/>
                        </a:rPr>
                        <a:t>Technologies</a:t>
                      </a:r>
                      <a:endParaRPr lang="en-GB" sz="1600" b="1">
                        <a:solidFill>
                          <a:schemeClr val="accent4"/>
                        </a:solidFill>
                        <a:latin typeface="Raleway" pitchFamily="2" charset="77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accent4"/>
                          </a:solidFill>
                          <a:latin typeface="Raleway" pitchFamily="2" charset="77"/>
                        </a:rPr>
                        <a:t>Algorithms</a:t>
                      </a:r>
                      <a:endParaRPr sz="1600" b="1">
                        <a:solidFill>
                          <a:schemeClr val="accent4"/>
                        </a:solidFill>
                        <a:latin typeface="Raleway" pitchFamily="2" charset="77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accent4"/>
                          </a:solidFill>
                          <a:latin typeface="Raleway" pitchFamily="2" charset="77"/>
                        </a:rPr>
                        <a:t>Techniques</a:t>
                      </a:r>
                      <a:endParaRPr sz="1600" b="1">
                        <a:solidFill>
                          <a:schemeClr val="accent4"/>
                        </a:solidFill>
                        <a:latin typeface="Raleway" pitchFamily="2" charset="77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8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React JS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Python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Tensor F</a:t>
                      </a:r>
                      <a:r>
                        <a:rPr lang="en-GB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low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Keras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Firebase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CNN – voice recognition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Raleway" pitchFamily="2" charset="77"/>
                          <a:ea typeface="Raleway Medium"/>
                          <a:cs typeface="Raleway Medium"/>
                          <a:sym typeface="Raleway Medium"/>
                        </a:rPr>
                        <a:t>K-Means – unsupervised learning for personalized continuous learning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Raleway" pitchFamily="2" charset="77"/>
                          <a:ea typeface="+mn-ea"/>
                          <a:cs typeface="+mn-cs"/>
                          <a:sym typeface="Arial"/>
                        </a:rPr>
                        <a:t>Natural Language Processing (NLP) – analyze voice inputs and extract meaningful information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Raleway" pitchFamily="2" charset="77"/>
                          <a:ea typeface="+mn-ea"/>
                          <a:cs typeface="+mn-cs"/>
                          <a:sym typeface="Arial"/>
                        </a:rPr>
                        <a:t>Active Learning – interact with the user and actively learn from user inputs</a:t>
                      </a:r>
                      <a:endParaRPr sz="1800" b="0">
                        <a:solidFill>
                          <a:schemeClr val="tx1"/>
                        </a:solidFill>
                        <a:latin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32" name="Google Shape;1232;p56"/>
          <p:cNvGrpSpPr/>
          <p:nvPr/>
        </p:nvGrpSpPr>
        <p:grpSpPr>
          <a:xfrm rot="20248704">
            <a:off x="379009" y="3291128"/>
            <a:ext cx="1133240" cy="917205"/>
            <a:chOff x="7813653" y="441949"/>
            <a:chExt cx="804060" cy="650779"/>
          </a:xfrm>
        </p:grpSpPr>
        <p:grpSp>
          <p:nvGrpSpPr>
            <p:cNvPr id="1233" name="Google Shape;1233;p56"/>
            <p:cNvGrpSpPr/>
            <p:nvPr/>
          </p:nvGrpSpPr>
          <p:grpSpPr>
            <a:xfrm rot="-1171175">
              <a:off x="7813653" y="441949"/>
              <a:ext cx="183355" cy="306712"/>
              <a:chOff x="2258725" y="-1293450"/>
              <a:chExt cx="211475" cy="353750"/>
            </a:xfrm>
          </p:grpSpPr>
          <p:sp>
            <p:nvSpPr>
              <p:cNvPr id="1234" name="Google Shape;1234;p56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6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6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7" name="Google Shape;1237;p56"/>
            <p:cNvGrpSpPr/>
            <p:nvPr/>
          </p:nvGrpSpPr>
          <p:grpSpPr>
            <a:xfrm>
              <a:off x="8312030" y="505615"/>
              <a:ext cx="305683" cy="264869"/>
              <a:chOff x="3360325" y="-1226900"/>
              <a:chExt cx="352575" cy="305500"/>
            </a:xfrm>
          </p:grpSpPr>
          <p:sp>
            <p:nvSpPr>
              <p:cNvPr id="1238" name="Google Shape;1238;p56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6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6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6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6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3" name="Google Shape;1243;p56"/>
            <p:cNvGrpSpPr/>
            <p:nvPr/>
          </p:nvGrpSpPr>
          <p:grpSpPr>
            <a:xfrm rot="596569" flipH="1">
              <a:off x="7965933" y="779149"/>
              <a:ext cx="334821" cy="313579"/>
              <a:chOff x="3684900" y="-606750"/>
              <a:chExt cx="248975" cy="233125"/>
            </a:xfrm>
          </p:grpSpPr>
          <p:sp>
            <p:nvSpPr>
              <p:cNvPr id="1244" name="Google Shape;1244;p56"/>
              <p:cNvSpPr/>
              <p:nvPr/>
            </p:nvSpPr>
            <p:spPr>
              <a:xfrm>
                <a:off x="3684900" y="-606750"/>
                <a:ext cx="248975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959" h="9325" extrusionOk="0">
                    <a:moveTo>
                      <a:pt x="5032" y="1"/>
                    </a:moveTo>
                    <a:cubicBezTo>
                      <a:pt x="2662" y="1"/>
                      <a:pt x="1599" y="1620"/>
                      <a:pt x="1208" y="2928"/>
                    </a:cubicBezTo>
                    <a:cubicBezTo>
                      <a:pt x="767" y="4405"/>
                      <a:pt x="0" y="7191"/>
                      <a:pt x="3402" y="8811"/>
                    </a:cubicBezTo>
                    <a:cubicBezTo>
                      <a:pt x="4153" y="9169"/>
                      <a:pt x="4847" y="9324"/>
                      <a:pt x="5478" y="9324"/>
                    </a:cubicBezTo>
                    <a:cubicBezTo>
                      <a:pt x="7705" y="9324"/>
                      <a:pt x="9142" y="7397"/>
                      <a:pt x="9500" y="5677"/>
                    </a:cubicBezTo>
                    <a:cubicBezTo>
                      <a:pt x="9959" y="3469"/>
                      <a:pt x="9518" y="663"/>
                      <a:pt x="6012" y="85"/>
                    </a:cubicBezTo>
                    <a:cubicBezTo>
                      <a:pt x="5662" y="28"/>
                      <a:pt x="5336" y="1"/>
                      <a:pt x="50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6"/>
              <p:cNvSpPr/>
              <p:nvPr/>
            </p:nvSpPr>
            <p:spPr>
              <a:xfrm>
                <a:off x="3785025" y="-532000"/>
                <a:ext cx="18300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147" extrusionOk="0">
                    <a:moveTo>
                      <a:pt x="540" y="1"/>
                    </a:moveTo>
                    <a:cubicBezTo>
                      <a:pt x="353" y="1"/>
                      <a:pt x="1" y="1081"/>
                      <a:pt x="211" y="1144"/>
                    </a:cubicBezTo>
                    <a:cubicBezTo>
                      <a:pt x="217" y="1146"/>
                      <a:pt x="223" y="1147"/>
                      <a:pt x="229" y="1147"/>
                    </a:cubicBezTo>
                    <a:cubicBezTo>
                      <a:pt x="444" y="1147"/>
                      <a:pt x="731" y="56"/>
                      <a:pt x="553" y="3"/>
                    </a:cubicBezTo>
                    <a:cubicBezTo>
                      <a:pt x="548" y="2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6"/>
              <p:cNvSpPr/>
              <p:nvPr/>
            </p:nvSpPr>
            <p:spPr>
              <a:xfrm>
                <a:off x="3840950" y="-515250"/>
                <a:ext cx="183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146" extrusionOk="0">
                    <a:moveTo>
                      <a:pt x="540" y="1"/>
                    </a:moveTo>
                    <a:cubicBezTo>
                      <a:pt x="354" y="1"/>
                      <a:pt x="1" y="1080"/>
                      <a:pt x="212" y="1143"/>
                    </a:cubicBezTo>
                    <a:cubicBezTo>
                      <a:pt x="218" y="1145"/>
                      <a:pt x="224" y="1145"/>
                      <a:pt x="230" y="1145"/>
                    </a:cubicBezTo>
                    <a:cubicBezTo>
                      <a:pt x="445" y="1145"/>
                      <a:pt x="731" y="55"/>
                      <a:pt x="554" y="3"/>
                    </a:cubicBezTo>
                    <a:cubicBezTo>
                      <a:pt x="549" y="1"/>
                      <a:pt x="545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6"/>
              <p:cNvSpPr/>
              <p:nvPr/>
            </p:nvSpPr>
            <p:spPr>
              <a:xfrm>
                <a:off x="3711300" y="-509300"/>
                <a:ext cx="20825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438" extrusionOk="0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1" y="1176"/>
                      <a:pt x="97" y="2423"/>
                      <a:pt x="719" y="3413"/>
                    </a:cubicBezTo>
                    <a:cubicBezTo>
                      <a:pt x="730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2" y="2321"/>
                      <a:pt x="276" y="1177"/>
                      <a:pt x="289" y="53"/>
                    </a:cubicBezTo>
                    <a:cubicBezTo>
                      <a:pt x="290" y="19"/>
                      <a:pt x="262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6"/>
              <p:cNvSpPr/>
              <p:nvPr/>
            </p:nvSpPr>
            <p:spPr>
              <a:xfrm>
                <a:off x="3744275" y="-600250"/>
                <a:ext cx="118950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158" extrusionOk="0">
                    <a:moveTo>
                      <a:pt x="2615" y="0"/>
                    </a:moveTo>
                    <a:cubicBezTo>
                      <a:pt x="1640" y="0"/>
                      <a:pt x="676" y="334"/>
                      <a:pt x="34" y="1070"/>
                    </a:cubicBezTo>
                    <a:cubicBezTo>
                      <a:pt x="1" y="1108"/>
                      <a:pt x="39" y="1157"/>
                      <a:pt x="78" y="1157"/>
                    </a:cubicBezTo>
                    <a:cubicBezTo>
                      <a:pt x="90" y="1157"/>
                      <a:pt x="102" y="1153"/>
                      <a:pt x="113" y="1142"/>
                    </a:cubicBezTo>
                    <a:cubicBezTo>
                      <a:pt x="806" y="502"/>
                      <a:pt x="1733" y="223"/>
                      <a:pt x="2670" y="223"/>
                    </a:cubicBezTo>
                    <a:cubicBezTo>
                      <a:pt x="3356" y="223"/>
                      <a:pt x="4049" y="373"/>
                      <a:pt x="4658" y="641"/>
                    </a:cubicBezTo>
                    <a:cubicBezTo>
                      <a:pt x="4666" y="645"/>
                      <a:pt x="4674" y="646"/>
                      <a:pt x="4682" y="646"/>
                    </a:cubicBezTo>
                    <a:cubicBezTo>
                      <a:pt x="4729" y="646"/>
                      <a:pt x="4758" y="575"/>
                      <a:pt x="4710" y="546"/>
                    </a:cubicBezTo>
                    <a:cubicBezTo>
                      <a:pt x="4097" y="192"/>
                      <a:pt x="3353" y="0"/>
                      <a:pt x="2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9" name="Google Shape;1249;p56"/>
            <p:cNvGrpSpPr/>
            <p:nvPr/>
          </p:nvGrpSpPr>
          <p:grpSpPr>
            <a:xfrm>
              <a:off x="8080399" y="466290"/>
              <a:ext cx="169381" cy="186774"/>
              <a:chOff x="7974574" y="454340"/>
              <a:chExt cx="169381" cy="186774"/>
            </a:xfrm>
          </p:grpSpPr>
          <p:sp>
            <p:nvSpPr>
              <p:cNvPr id="1250" name="Google Shape;1250;p56"/>
              <p:cNvSpPr/>
              <p:nvPr/>
            </p:nvSpPr>
            <p:spPr>
              <a:xfrm>
                <a:off x="8074207" y="598163"/>
                <a:ext cx="69748" cy="42951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1699" extrusionOk="0">
                    <a:moveTo>
                      <a:pt x="1306" y="0"/>
                    </a:moveTo>
                    <a:cubicBezTo>
                      <a:pt x="1110" y="0"/>
                      <a:pt x="909" y="62"/>
                      <a:pt x="723" y="209"/>
                    </a:cubicBezTo>
                    <a:cubicBezTo>
                      <a:pt x="1" y="777"/>
                      <a:pt x="995" y="1699"/>
                      <a:pt x="1751" y="1699"/>
                    </a:cubicBezTo>
                    <a:cubicBezTo>
                      <a:pt x="1946" y="1699"/>
                      <a:pt x="2125" y="1638"/>
                      <a:pt x="2255" y="1493"/>
                    </a:cubicBezTo>
                    <a:cubicBezTo>
                      <a:pt x="2758" y="933"/>
                      <a:pt x="2067" y="0"/>
                      <a:pt x="1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6"/>
              <p:cNvSpPr/>
              <p:nvPr/>
            </p:nvSpPr>
            <p:spPr>
              <a:xfrm>
                <a:off x="8086569" y="454340"/>
                <a:ext cx="50434" cy="51293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2029" extrusionOk="0">
                    <a:moveTo>
                      <a:pt x="926" y="0"/>
                    </a:moveTo>
                    <a:cubicBezTo>
                      <a:pt x="860" y="0"/>
                      <a:pt x="790" y="11"/>
                      <a:pt x="716" y="34"/>
                    </a:cubicBezTo>
                    <a:cubicBezTo>
                      <a:pt x="0" y="255"/>
                      <a:pt x="108" y="2029"/>
                      <a:pt x="948" y="2029"/>
                    </a:cubicBezTo>
                    <a:cubicBezTo>
                      <a:pt x="994" y="2029"/>
                      <a:pt x="1042" y="2024"/>
                      <a:pt x="1093" y="2012"/>
                    </a:cubicBezTo>
                    <a:cubicBezTo>
                      <a:pt x="1994" y="1812"/>
                      <a:pt x="1791" y="0"/>
                      <a:pt x="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6"/>
              <p:cNvSpPr/>
              <p:nvPr/>
            </p:nvSpPr>
            <p:spPr>
              <a:xfrm rot="2945411">
                <a:off x="7975005" y="515824"/>
                <a:ext cx="50433" cy="51296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2029" extrusionOk="0">
                    <a:moveTo>
                      <a:pt x="926" y="0"/>
                    </a:moveTo>
                    <a:cubicBezTo>
                      <a:pt x="860" y="0"/>
                      <a:pt x="790" y="11"/>
                      <a:pt x="716" y="34"/>
                    </a:cubicBezTo>
                    <a:cubicBezTo>
                      <a:pt x="0" y="255"/>
                      <a:pt x="108" y="2029"/>
                      <a:pt x="948" y="2029"/>
                    </a:cubicBezTo>
                    <a:cubicBezTo>
                      <a:pt x="994" y="2029"/>
                      <a:pt x="1042" y="2024"/>
                      <a:pt x="1093" y="2012"/>
                    </a:cubicBezTo>
                    <a:cubicBezTo>
                      <a:pt x="1994" y="1812"/>
                      <a:pt x="1791" y="0"/>
                      <a:pt x="9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79206F-176B-047A-1648-038965602E6D}"/>
              </a:ext>
            </a:extLst>
          </p:cNvPr>
          <p:cNvSpPr txBox="1"/>
          <p:nvPr/>
        </p:nvSpPr>
        <p:spPr>
          <a:xfrm>
            <a:off x="2446020" y="4763712"/>
            <a:ext cx="463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</a:t>
            </a:r>
            <a:r>
              <a:rPr lang="en-US">
                <a:latin typeface="Poppins" pitchFamily="2" charset="77"/>
                <a:cs typeface="Poppins" pitchFamily="2" charset="77"/>
              </a:rPr>
              <a:t>0892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Dharmagunarathna S.J.</a:t>
            </a:r>
            <a:r>
              <a:rPr lang="en-LK">
                <a:latin typeface="Poppins" pitchFamily="2" charset="77"/>
                <a:cs typeface="Poppins" pitchFamily="2" charset="77"/>
              </a:rPr>
              <a:t> | TMP-23-116</a:t>
            </a:r>
          </a:p>
        </p:txBody>
      </p:sp>
    </p:spTree>
    <p:extLst>
      <p:ext uri="{BB962C8B-B14F-4D97-AF65-F5344CB8AC3E}">
        <p14:creationId xmlns:p14="http://schemas.microsoft.com/office/powerpoint/2010/main" val="166909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>
                <a:solidFill>
                  <a:schemeClr val="accent4"/>
                </a:solidFill>
              </a:rPr>
              <a:t>REQUIREMENTS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8" name="Google Shape;2161;p69">
            <a:extLst>
              <a:ext uri="{FF2B5EF4-FFF2-40B4-BE49-F238E27FC236}">
                <a16:creationId xmlns:a16="http://schemas.microsoft.com/office/drawing/2014/main" id="{F01CC27C-A292-C207-E3EA-A69EB7EF222C}"/>
              </a:ext>
            </a:extLst>
          </p:cNvPr>
          <p:cNvSpPr txBox="1">
            <a:spLocks/>
          </p:cNvSpPr>
          <p:nvPr/>
        </p:nvSpPr>
        <p:spPr>
          <a:xfrm>
            <a:off x="543189" y="1397065"/>
            <a:ext cx="3520402" cy="4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Font typeface="Raleway Medium"/>
              <a:buNone/>
            </a:pPr>
            <a:r>
              <a:rPr lang="en-US" sz="180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Functional Requirements</a:t>
            </a:r>
          </a:p>
        </p:txBody>
      </p:sp>
      <p:sp>
        <p:nvSpPr>
          <p:cNvPr id="39" name="Google Shape;2163;p69">
            <a:extLst>
              <a:ext uri="{FF2B5EF4-FFF2-40B4-BE49-F238E27FC236}">
                <a16:creationId xmlns:a16="http://schemas.microsoft.com/office/drawing/2014/main" id="{0ABBC62D-0B9F-F182-5F84-48761B8DB3EF}"/>
              </a:ext>
            </a:extLst>
          </p:cNvPr>
          <p:cNvSpPr/>
          <p:nvPr/>
        </p:nvSpPr>
        <p:spPr>
          <a:xfrm>
            <a:off x="411151" y="1258415"/>
            <a:ext cx="4028902" cy="669888"/>
          </a:xfrm>
          <a:prstGeom prst="round2DiagRect">
            <a:avLst>
              <a:gd name="adj1" fmla="val 25039"/>
              <a:gd name="adj2" fmla="val 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80;p69">
            <a:extLst>
              <a:ext uri="{FF2B5EF4-FFF2-40B4-BE49-F238E27FC236}">
                <a16:creationId xmlns:a16="http://schemas.microsoft.com/office/drawing/2014/main" id="{27F19D7A-ABC2-FEB3-FE49-300A186A794C}"/>
              </a:ext>
            </a:extLst>
          </p:cNvPr>
          <p:cNvSpPr txBox="1">
            <a:spLocks/>
          </p:cNvSpPr>
          <p:nvPr/>
        </p:nvSpPr>
        <p:spPr>
          <a:xfrm>
            <a:off x="764771" y="2088043"/>
            <a:ext cx="3636335" cy="43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Voice recognition and transcription</a:t>
            </a:r>
          </a:p>
          <a:p>
            <a:pPr marL="0" indent="0">
              <a:spcAft>
                <a:spcPts val="1600"/>
              </a:spcAft>
              <a:buFont typeface="Raleway Medium"/>
              <a:buNone/>
            </a:pPr>
            <a:endParaRPr lang="en-GB"/>
          </a:p>
        </p:txBody>
      </p:sp>
      <p:sp>
        <p:nvSpPr>
          <p:cNvPr id="41" name="Google Shape;2163;p69">
            <a:extLst>
              <a:ext uri="{FF2B5EF4-FFF2-40B4-BE49-F238E27FC236}">
                <a16:creationId xmlns:a16="http://schemas.microsoft.com/office/drawing/2014/main" id="{03DADA5B-15AF-8FC6-92F1-3A5A013A1DE4}"/>
              </a:ext>
            </a:extLst>
          </p:cNvPr>
          <p:cNvSpPr/>
          <p:nvPr/>
        </p:nvSpPr>
        <p:spPr>
          <a:xfrm>
            <a:off x="4572000" y="1249845"/>
            <a:ext cx="4160849" cy="669888"/>
          </a:xfrm>
          <a:prstGeom prst="round2DiagRect">
            <a:avLst>
              <a:gd name="adj1" fmla="val 25039"/>
              <a:gd name="adj2" fmla="val 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161;p69">
            <a:extLst>
              <a:ext uri="{FF2B5EF4-FFF2-40B4-BE49-F238E27FC236}">
                <a16:creationId xmlns:a16="http://schemas.microsoft.com/office/drawing/2014/main" id="{AD0D81B1-DA90-2553-BE76-3F3906388511}"/>
              </a:ext>
            </a:extLst>
          </p:cNvPr>
          <p:cNvSpPr txBox="1">
            <a:spLocks/>
          </p:cNvSpPr>
          <p:nvPr/>
        </p:nvSpPr>
        <p:spPr>
          <a:xfrm>
            <a:off x="4734888" y="1383231"/>
            <a:ext cx="3689112" cy="4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Font typeface="Raleway Medium"/>
              <a:buNone/>
            </a:pPr>
            <a:r>
              <a:rPr lang="en-GB" sz="1800" b="1">
                <a:solidFill>
                  <a:schemeClr val="tx1"/>
                </a:solidFill>
                <a:latin typeface="Raleway" pitchFamily="2" charset="77"/>
                <a:ea typeface="Raleway ExtraBold"/>
                <a:cs typeface="Raleway ExtraBold"/>
                <a:sym typeface="Raleway ExtraBold"/>
              </a:rPr>
              <a:t>Non - Functional Requirements</a:t>
            </a:r>
          </a:p>
        </p:txBody>
      </p:sp>
      <p:pic>
        <p:nvPicPr>
          <p:cNvPr id="43" name="Graphic 42" descr="Single gear with solid fill">
            <a:extLst>
              <a:ext uri="{FF2B5EF4-FFF2-40B4-BE49-F238E27FC236}">
                <a16:creationId xmlns:a16="http://schemas.microsoft.com/office/drawing/2014/main" id="{35408994-FF00-B681-0CA5-1DBC154C3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8" y="2099315"/>
            <a:ext cx="353622" cy="353622"/>
          </a:xfrm>
          <a:prstGeom prst="rect">
            <a:avLst/>
          </a:prstGeom>
        </p:spPr>
      </p:pic>
      <p:sp>
        <p:nvSpPr>
          <p:cNvPr id="44" name="Google Shape;2180;p69">
            <a:extLst>
              <a:ext uri="{FF2B5EF4-FFF2-40B4-BE49-F238E27FC236}">
                <a16:creationId xmlns:a16="http://schemas.microsoft.com/office/drawing/2014/main" id="{33A0F20A-EF88-E846-9FFF-CDE55C6DAC9A}"/>
              </a:ext>
            </a:extLst>
          </p:cNvPr>
          <p:cNvSpPr txBox="1">
            <a:spLocks/>
          </p:cNvSpPr>
          <p:nvPr/>
        </p:nvSpPr>
        <p:spPr>
          <a:xfrm>
            <a:off x="764773" y="2619781"/>
            <a:ext cx="3675280" cy="66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US"/>
              <a:t>Personalized learning and continuous improvement</a:t>
            </a:r>
            <a:endParaRPr lang="en-GB"/>
          </a:p>
        </p:txBody>
      </p:sp>
      <p:pic>
        <p:nvPicPr>
          <p:cNvPr id="45" name="Graphic 44" descr="Single gear with solid fill">
            <a:extLst>
              <a:ext uri="{FF2B5EF4-FFF2-40B4-BE49-F238E27FC236}">
                <a16:creationId xmlns:a16="http://schemas.microsoft.com/office/drawing/2014/main" id="{B712F55E-B2F2-7B06-C19D-CE9745A8E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8" y="2708638"/>
            <a:ext cx="353622" cy="353622"/>
          </a:xfrm>
          <a:prstGeom prst="rect">
            <a:avLst/>
          </a:prstGeom>
        </p:spPr>
      </p:pic>
      <p:sp>
        <p:nvSpPr>
          <p:cNvPr id="46" name="Google Shape;2180;p69">
            <a:extLst>
              <a:ext uri="{FF2B5EF4-FFF2-40B4-BE49-F238E27FC236}">
                <a16:creationId xmlns:a16="http://schemas.microsoft.com/office/drawing/2014/main" id="{BF75CD75-6EDF-9626-4FB2-CE9DD2FB894F}"/>
              </a:ext>
            </a:extLst>
          </p:cNvPr>
          <p:cNvSpPr txBox="1">
            <a:spLocks/>
          </p:cNvSpPr>
          <p:nvPr/>
        </p:nvSpPr>
        <p:spPr>
          <a:xfrm>
            <a:off x="764772" y="3317136"/>
            <a:ext cx="3636335" cy="60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US"/>
              <a:t>Security measures for end-to-end encryption</a:t>
            </a:r>
            <a:endParaRPr lang="en-GB"/>
          </a:p>
        </p:txBody>
      </p:sp>
      <p:pic>
        <p:nvPicPr>
          <p:cNvPr id="47" name="Graphic 46" descr="Single gear with solid fill">
            <a:extLst>
              <a:ext uri="{FF2B5EF4-FFF2-40B4-BE49-F238E27FC236}">
                <a16:creationId xmlns:a16="http://schemas.microsoft.com/office/drawing/2014/main" id="{2FF0D911-9830-9B84-19A7-6E1FD42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8" y="3444986"/>
            <a:ext cx="353622" cy="353622"/>
          </a:xfrm>
          <a:prstGeom prst="rect">
            <a:avLst/>
          </a:prstGeom>
        </p:spPr>
      </p:pic>
      <p:sp>
        <p:nvSpPr>
          <p:cNvPr id="54" name="Google Shape;2180;p69">
            <a:extLst>
              <a:ext uri="{FF2B5EF4-FFF2-40B4-BE49-F238E27FC236}">
                <a16:creationId xmlns:a16="http://schemas.microsoft.com/office/drawing/2014/main" id="{EA518116-08F2-0742-E972-57A77BD84EC4}"/>
              </a:ext>
            </a:extLst>
          </p:cNvPr>
          <p:cNvSpPr txBox="1">
            <a:spLocks/>
          </p:cNvSpPr>
          <p:nvPr/>
        </p:nvSpPr>
        <p:spPr>
          <a:xfrm>
            <a:off x="4970394" y="2098655"/>
            <a:ext cx="3762454" cy="43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Accuracy</a:t>
            </a:r>
          </a:p>
        </p:txBody>
      </p:sp>
      <p:pic>
        <p:nvPicPr>
          <p:cNvPr id="55" name="Graphic 54" descr="Circles with arrows with solid fill">
            <a:extLst>
              <a:ext uri="{FF2B5EF4-FFF2-40B4-BE49-F238E27FC236}">
                <a16:creationId xmlns:a16="http://schemas.microsoft.com/office/drawing/2014/main" id="{A98ADBDC-D358-694E-18E8-F7910BD4C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72000" y="2099315"/>
            <a:ext cx="353622" cy="353622"/>
          </a:xfrm>
          <a:prstGeom prst="rect">
            <a:avLst/>
          </a:prstGeom>
        </p:spPr>
      </p:pic>
      <p:sp>
        <p:nvSpPr>
          <p:cNvPr id="56" name="Google Shape;2180;p69">
            <a:extLst>
              <a:ext uri="{FF2B5EF4-FFF2-40B4-BE49-F238E27FC236}">
                <a16:creationId xmlns:a16="http://schemas.microsoft.com/office/drawing/2014/main" id="{0272990F-0E23-C8A9-221E-C8BD05E10CF1}"/>
              </a:ext>
            </a:extLst>
          </p:cNvPr>
          <p:cNvSpPr txBox="1">
            <a:spLocks/>
          </p:cNvSpPr>
          <p:nvPr/>
        </p:nvSpPr>
        <p:spPr>
          <a:xfrm>
            <a:off x="4970394" y="2753764"/>
            <a:ext cx="3762454" cy="43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Reliability</a:t>
            </a:r>
          </a:p>
        </p:txBody>
      </p:sp>
      <p:pic>
        <p:nvPicPr>
          <p:cNvPr id="57" name="Graphic 56" descr="Circles with arrows with solid fill">
            <a:extLst>
              <a:ext uri="{FF2B5EF4-FFF2-40B4-BE49-F238E27FC236}">
                <a16:creationId xmlns:a16="http://schemas.microsoft.com/office/drawing/2014/main" id="{885DD1DE-90E1-AAB7-2848-4FC8A187C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72000" y="2772150"/>
            <a:ext cx="353622" cy="353622"/>
          </a:xfrm>
          <a:prstGeom prst="rect">
            <a:avLst/>
          </a:prstGeom>
        </p:spPr>
      </p:pic>
      <p:sp>
        <p:nvSpPr>
          <p:cNvPr id="58" name="Google Shape;2180;p69">
            <a:extLst>
              <a:ext uri="{FF2B5EF4-FFF2-40B4-BE49-F238E27FC236}">
                <a16:creationId xmlns:a16="http://schemas.microsoft.com/office/drawing/2014/main" id="{2128895E-FB1F-0D8E-0F6C-8EADD10BE93F}"/>
              </a:ext>
            </a:extLst>
          </p:cNvPr>
          <p:cNvSpPr txBox="1">
            <a:spLocks/>
          </p:cNvSpPr>
          <p:nvPr/>
        </p:nvSpPr>
        <p:spPr>
          <a:xfrm>
            <a:off x="4970394" y="3390166"/>
            <a:ext cx="3762454" cy="43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Security</a:t>
            </a:r>
          </a:p>
        </p:txBody>
      </p:sp>
      <p:pic>
        <p:nvPicPr>
          <p:cNvPr id="59" name="Graphic 58" descr="Circles with arrows with solid fill">
            <a:extLst>
              <a:ext uri="{FF2B5EF4-FFF2-40B4-BE49-F238E27FC236}">
                <a16:creationId xmlns:a16="http://schemas.microsoft.com/office/drawing/2014/main" id="{1E261DFF-687A-0E3A-EA23-3A1246E84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72000" y="3390166"/>
            <a:ext cx="353622" cy="353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02A0CC-3A36-EDD7-5A08-0CBE5347FA1B}"/>
              </a:ext>
            </a:extLst>
          </p:cNvPr>
          <p:cNvSpPr txBox="1"/>
          <p:nvPr/>
        </p:nvSpPr>
        <p:spPr>
          <a:xfrm>
            <a:off x="2446020" y="4763712"/>
            <a:ext cx="463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</a:t>
            </a:r>
            <a:r>
              <a:rPr lang="en-US">
                <a:latin typeface="Poppins" pitchFamily="2" charset="77"/>
                <a:cs typeface="Poppins" pitchFamily="2" charset="77"/>
              </a:rPr>
              <a:t>0892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Dharmagunarathna S.J.</a:t>
            </a:r>
            <a:r>
              <a:rPr lang="en-LK">
                <a:latin typeface="Poppins" pitchFamily="2" charset="77"/>
                <a:cs typeface="Poppins" pitchFamily="2" charset="77"/>
              </a:rPr>
              <a:t> | TMP-23-116</a:t>
            </a:r>
          </a:p>
        </p:txBody>
      </p:sp>
    </p:spTree>
    <p:extLst>
      <p:ext uri="{BB962C8B-B14F-4D97-AF65-F5344CB8AC3E}">
        <p14:creationId xmlns:p14="http://schemas.microsoft.com/office/powerpoint/2010/main" val="55518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70"/>
          <p:cNvSpPr txBox="1">
            <a:spLocks noGrp="1"/>
          </p:cNvSpPr>
          <p:nvPr>
            <p:ph type="title"/>
          </p:nvPr>
        </p:nvSpPr>
        <p:spPr>
          <a:xfrm>
            <a:off x="720000" y="713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</a:t>
            </a:r>
            <a:r>
              <a:rPr lang="en">
                <a:solidFill>
                  <a:schemeClr val="accent4"/>
                </a:solidFill>
              </a:rPr>
              <a:t>BREAKDOWN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35" name="Google Shape;2235;p70"/>
          <p:cNvSpPr txBox="1">
            <a:spLocks noGrp="1"/>
          </p:cNvSpPr>
          <p:nvPr>
            <p:ph type="subTitle" idx="1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replace the image on the screen with your own work. Just right-click on it and select “Replace image”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37" name="Google Shape;2237;p70"/>
          <p:cNvGrpSpPr/>
          <p:nvPr/>
        </p:nvGrpSpPr>
        <p:grpSpPr>
          <a:xfrm>
            <a:off x="778202" y="3980348"/>
            <a:ext cx="652302" cy="737586"/>
            <a:chOff x="3767680" y="630322"/>
            <a:chExt cx="802044" cy="907129"/>
          </a:xfrm>
        </p:grpSpPr>
        <p:grpSp>
          <p:nvGrpSpPr>
            <p:cNvPr id="2238" name="Google Shape;2238;p70"/>
            <p:cNvGrpSpPr/>
            <p:nvPr/>
          </p:nvGrpSpPr>
          <p:grpSpPr>
            <a:xfrm rot="-908131">
              <a:off x="4056598" y="641604"/>
              <a:ext cx="135698" cy="370946"/>
              <a:chOff x="2187550" y="-667000"/>
              <a:chExt cx="135700" cy="370950"/>
            </a:xfrm>
          </p:grpSpPr>
          <p:sp>
            <p:nvSpPr>
              <p:cNvPr id="2239" name="Google Shape;2239;p70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11986" extrusionOk="0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70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739" extrusionOk="0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70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45" extrusionOk="0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2" name="Google Shape;2242;p70"/>
            <p:cNvGrpSpPr/>
            <p:nvPr/>
          </p:nvGrpSpPr>
          <p:grpSpPr>
            <a:xfrm>
              <a:off x="3853004" y="715667"/>
              <a:ext cx="157528" cy="263508"/>
              <a:chOff x="2258725" y="-1293450"/>
              <a:chExt cx="211475" cy="353750"/>
            </a:xfrm>
          </p:grpSpPr>
          <p:sp>
            <p:nvSpPr>
              <p:cNvPr id="2243" name="Google Shape;2243;p70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70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70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6" name="Google Shape;2246;p70"/>
            <p:cNvSpPr/>
            <p:nvPr/>
          </p:nvSpPr>
          <p:spPr>
            <a:xfrm>
              <a:off x="3767680" y="1006978"/>
              <a:ext cx="157537" cy="149560"/>
            </a:xfrm>
            <a:custGeom>
              <a:avLst/>
              <a:gdLst/>
              <a:ahLst/>
              <a:cxnLst/>
              <a:rect l="l" t="t" r="r" b="b"/>
              <a:pathLst>
                <a:path w="9933" h="9430" extrusionOk="0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7" name="Google Shape;2247;p70"/>
            <p:cNvGrpSpPr/>
            <p:nvPr/>
          </p:nvGrpSpPr>
          <p:grpSpPr>
            <a:xfrm rot="2700000">
              <a:off x="4323676" y="725134"/>
              <a:ext cx="157523" cy="315633"/>
              <a:chOff x="2523825" y="-685025"/>
              <a:chExt cx="214450" cy="429700"/>
            </a:xfrm>
          </p:grpSpPr>
          <p:sp>
            <p:nvSpPr>
              <p:cNvPr id="2248" name="Google Shape;2248;p70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8578" h="17188" extrusionOk="0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70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4246" extrusionOk="0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70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5465" extrusionOk="0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70"/>
            <p:cNvGrpSpPr/>
            <p:nvPr/>
          </p:nvGrpSpPr>
          <p:grpSpPr>
            <a:xfrm rot="1462069">
              <a:off x="3893788" y="1077568"/>
              <a:ext cx="372329" cy="400931"/>
              <a:chOff x="5937634" y="3212099"/>
              <a:chExt cx="281975" cy="303637"/>
            </a:xfrm>
          </p:grpSpPr>
          <p:sp>
            <p:nvSpPr>
              <p:cNvPr id="2252" name="Google Shape;2252;p7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7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7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7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7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7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7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7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4" name="Google Shape;2264;p70"/>
            <p:cNvGrpSpPr/>
            <p:nvPr/>
          </p:nvGrpSpPr>
          <p:grpSpPr>
            <a:xfrm rot="1552853">
              <a:off x="4323668" y="1004369"/>
              <a:ext cx="157526" cy="154766"/>
              <a:chOff x="5397687" y="2595834"/>
              <a:chExt cx="157527" cy="154767"/>
            </a:xfrm>
          </p:grpSpPr>
          <p:sp>
            <p:nvSpPr>
              <p:cNvPr id="2265" name="Google Shape;2265;p7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7F48A68-465B-E324-854D-660CB9EF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96" y="573780"/>
            <a:ext cx="5806407" cy="4354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48EF21-6117-4C9A-F8DA-B0C7374D544B}"/>
              </a:ext>
            </a:extLst>
          </p:cNvPr>
          <p:cNvSpPr txBox="1"/>
          <p:nvPr/>
        </p:nvSpPr>
        <p:spPr>
          <a:xfrm>
            <a:off x="2446020" y="4763712"/>
            <a:ext cx="463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</a:t>
            </a:r>
            <a:r>
              <a:rPr lang="en-US">
                <a:latin typeface="Poppins" pitchFamily="2" charset="77"/>
                <a:cs typeface="Poppins" pitchFamily="2" charset="77"/>
              </a:rPr>
              <a:t>0892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Dharmagunarathna S.J.</a:t>
            </a:r>
            <a:r>
              <a:rPr lang="en-LK">
                <a:latin typeface="Poppins" pitchFamily="2" charset="77"/>
                <a:cs typeface="Poppins" pitchFamily="2" charset="77"/>
              </a:rPr>
              <a:t> | TMP-23-116</a:t>
            </a:r>
          </a:p>
        </p:txBody>
      </p:sp>
    </p:spTree>
    <p:extLst>
      <p:ext uri="{BB962C8B-B14F-4D97-AF65-F5344CB8AC3E}">
        <p14:creationId xmlns:p14="http://schemas.microsoft.com/office/powerpoint/2010/main" val="77353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70"/>
          <p:cNvSpPr txBox="1">
            <a:spLocks noGrp="1"/>
          </p:cNvSpPr>
          <p:nvPr>
            <p:ph type="title"/>
          </p:nvPr>
        </p:nvSpPr>
        <p:spPr>
          <a:xfrm>
            <a:off x="719999" y="557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</a:t>
            </a:r>
            <a:r>
              <a:rPr lang="en">
                <a:solidFill>
                  <a:schemeClr val="accent4"/>
                </a:solidFill>
              </a:rPr>
              <a:t>CHART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35" name="Google Shape;2235;p70"/>
          <p:cNvSpPr txBox="1">
            <a:spLocks noGrp="1"/>
          </p:cNvSpPr>
          <p:nvPr>
            <p:ph type="subTitle" idx="1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replace the image on the screen with your own work. Just right-click on it and select “Replace image”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37" name="Google Shape;2237;p70"/>
          <p:cNvGrpSpPr/>
          <p:nvPr/>
        </p:nvGrpSpPr>
        <p:grpSpPr>
          <a:xfrm>
            <a:off x="778202" y="3980348"/>
            <a:ext cx="652302" cy="737586"/>
            <a:chOff x="3767680" y="630322"/>
            <a:chExt cx="802044" cy="907129"/>
          </a:xfrm>
        </p:grpSpPr>
        <p:grpSp>
          <p:nvGrpSpPr>
            <p:cNvPr id="2238" name="Google Shape;2238;p70"/>
            <p:cNvGrpSpPr/>
            <p:nvPr/>
          </p:nvGrpSpPr>
          <p:grpSpPr>
            <a:xfrm rot="-908131">
              <a:off x="4056598" y="641604"/>
              <a:ext cx="135698" cy="370946"/>
              <a:chOff x="2187550" y="-667000"/>
              <a:chExt cx="135700" cy="370950"/>
            </a:xfrm>
          </p:grpSpPr>
          <p:sp>
            <p:nvSpPr>
              <p:cNvPr id="2239" name="Google Shape;2239;p70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11986" extrusionOk="0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70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739" extrusionOk="0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70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45" extrusionOk="0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2" name="Google Shape;2242;p70"/>
            <p:cNvGrpSpPr/>
            <p:nvPr/>
          </p:nvGrpSpPr>
          <p:grpSpPr>
            <a:xfrm>
              <a:off x="3853004" y="715667"/>
              <a:ext cx="157528" cy="263508"/>
              <a:chOff x="2258725" y="-1293450"/>
              <a:chExt cx="211475" cy="353750"/>
            </a:xfrm>
          </p:grpSpPr>
          <p:sp>
            <p:nvSpPr>
              <p:cNvPr id="2243" name="Google Shape;2243;p70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70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70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6" name="Google Shape;2246;p70"/>
            <p:cNvSpPr/>
            <p:nvPr/>
          </p:nvSpPr>
          <p:spPr>
            <a:xfrm>
              <a:off x="3767680" y="1006978"/>
              <a:ext cx="157537" cy="149560"/>
            </a:xfrm>
            <a:custGeom>
              <a:avLst/>
              <a:gdLst/>
              <a:ahLst/>
              <a:cxnLst/>
              <a:rect l="l" t="t" r="r" b="b"/>
              <a:pathLst>
                <a:path w="9933" h="9430" extrusionOk="0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7" name="Google Shape;2247;p70"/>
            <p:cNvGrpSpPr/>
            <p:nvPr/>
          </p:nvGrpSpPr>
          <p:grpSpPr>
            <a:xfrm rot="2700000">
              <a:off x="4323676" y="725134"/>
              <a:ext cx="157523" cy="315633"/>
              <a:chOff x="2523825" y="-685025"/>
              <a:chExt cx="214450" cy="429700"/>
            </a:xfrm>
          </p:grpSpPr>
          <p:sp>
            <p:nvSpPr>
              <p:cNvPr id="2248" name="Google Shape;2248;p70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8578" h="17188" extrusionOk="0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70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4246" extrusionOk="0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70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5465" extrusionOk="0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70"/>
            <p:cNvGrpSpPr/>
            <p:nvPr/>
          </p:nvGrpSpPr>
          <p:grpSpPr>
            <a:xfrm rot="1462069">
              <a:off x="3893788" y="1077568"/>
              <a:ext cx="372329" cy="400931"/>
              <a:chOff x="5937634" y="3212099"/>
              <a:chExt cx="281975" cy="303637"/>
            </a:xfrm>
          </p:grpSpPr>
          <p:sp>
            <p:nvSpPr>
              <p:cNvPr id="2252" name="Google Shape;2252;p7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7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7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7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7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7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7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7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4" name="Google Shape;2264;p70"/>
            <p:cNvGrpSpPr/>
            <p:nvPr/>
          </p:nvGrpSpPr>
          <p:grpSpPr>
            <a:xfrm rot="1552853">
              <a:off x="4323668" y="1004369"/>
              <a:ext cx="157526" cy="154766"/>
              <a:chOff x="5397687" y="2595834"/>
              <a:chExt cx="157527" cy="154767"/>
            </a:xfrm>
          </p:grpSpPr>
          <p:sp>
            <p:nvSpPr>
              <p:cNvPr id="2265" name="Google Shape;2265;p7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4F6E8BE-546C-1633-9CCE-D30D574D6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" r="2422"/>
          <a:stretch/>
        </p:blipFill>
        <p:spPr>
          <a:xfrm>
            <a:off x="2075207" y="739540"/>
            <a:ext cx="4993585" cy="3935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01AE25-0643-E23C-2851-82CCECABC04D}"/>
              </a:ext>
            </a:extLst>
          </p:cNvPr>
          <p:cNvSpPr txBox="1"/>
          <p:nvPr/>
        </p:nvSpPr>
        <p:spPr>
          <a:xfrm>
            <a:off x="2446020" y="4763712"/>
            <a:ext cx="463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</a:t>
            </a:r>
            <a:r>
              <a:rPr lang="en-US">
                <a:latin typeface="Poppins" pitchFamily="2" charset="77"/>
                <a:cs typeface="Poppins" pitchFamily="2" charset="77"/>
              </a:rPr>
              <a:t>0892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Dharmagunarathna S.J.</a:t>
            </a:r>
            <a:r>
              <a:rPr lang="en-LK">
                <a:latin typeface="Poppins" pitchFamily="2" charset="77"/>
                <a:cs typeface="Poppins" pitchFamily="2" charset="77"/>
              </a:rPr>
              <a:t> | TMP-23-116</a:t>
            </a:r>
          </a:p>
        </p:txBody>
      </p:sp>
    </p:spTree>
    <p:extLst>
      <p:ext uri="{BB962C8B-B14F-4D97-AF65-F5344CB8AC3E}">
        <p14:creationId xmlns:p14="http://schemas.microsoft.com/office/powerpoint/2010/main" val="193263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p74"/>
          <p:cNvSpPr txBox="1">
            <a:spLocks noGrp="1"/>
          </p:cNvSpPr>
          <p:nvPr>
            <p:ph type="subTitle" idx="1"/>
          </p:nvPr>
        </p:nvSpPr>
        <p:spPr>
          <a:xfrm>
            <a:off x="720000" y="1287975"/>
            <a:ext cx="77040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GB">
                <a:hlinkClick r:id="rId3" action="ppaction://hlinksldjump"/>
              </a:rPr>
              <a:t>https://www.researchgate.net/profile/Mohsen-Ahmadian/publication/322665841_AI-Based_Voice_Assistant_Systems_Evaluating_from_the_Interaction_and_Trust_Perspectives/links/5a67992b0f7e9b76ea8f054f/AI-Based-Voice-Assistant-Systems-Evaluating-from-the-Interaction-and-Trust-Perspectives.pdf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GB">
                <a:hlinkClick r:id="rId3" action="ppaction://hlinksldjump"/>
              </a:rPr>
              <a:t>https://ieeexplore.ieee.org/abstract/document/9210344/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GB">
                <a:hlinkClick r:id="rId3" action="ppaction://hlinksldjump"/>
              </a:rPr>
              <a:t>https://iris.unito.it/handle/2318/1769694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GB">
                <a:hlinkClick r:id="rId3" action="ppaction://hlinksldjump"/>
              </a:rPr>
              <a:t>https://www.sciencedirect.com/science/article/pii/S0926580522001935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GB">
                <a:hlinkClick r:id="rId3" action="ppaction://hlinksldjump"/>
              </a:rPr>
              <a:t>https://dl.acm.org/doi/abs/10.1145/3351556.3351588</a:t>
            </a:r>
            <a:endParaRPr lang="en-GB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br>
              <a:rPr lang="en-GB"/>
            </a:br>
            <a:endParaRPr lang="en-GB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GB"/>
          </a:p>
        </p:txBody>
      </p:sp>
      <p:sp>
        <p:nvSpPr>
          <p:cNvPr id="3529" name="Google Shape;352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REFFERENCES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746C6-FD05-B83B-C347-EF551C521C61}"/>
              </a:ext>
            </a:extLst>
          </p:cNvPr>
          <p:cNvSpPr txBox="1"/>
          <p:nvPr/>
        </p:nvSpPr>
        <p:spPr>
          <a:xfrm>
            <a:off x="2446020" y="4763712"/>
            <a:ext cx="463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</a:t>
            </a:r>
            <a:r>
              <a:rPr lang="en-US">
                <a:latin typeface="Poppins" pitchFamily="2" charset="77"/>
                <a:cs typeface="Poppins" pitchFamily="2" charset="77"/>
              </a:rPr>
              <a:t>0892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Dharmagunarathna S.J.</a:t>
            </a:r>
            <a:r>
              <a:rPr lang="en-LK">
                <a:latin typeface="Poppins" pitchFamily="2" charset="77"/>
                <a:cs typeface="Poppins" pitchFamily="2" charset="77"/>
              </a:rPr>
              <a:t> | TMP-23-116</a:t>
            </a:r>
          </a:p>
        </p:txBody>
      </p:sp>
    </p:spTree>
    <p:extLst>
      <p:ext uri="{BB962C8B-B14F-4D97-AF65-F5344CB8AC3E}">
        <p14:creationId xmlns:p14="http://schemas.microsoft.com/office/powerpoint/2010/main" val="1269581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8"/>
          <p:cNvSpPr/>
          <p:nvPr/>
        </p:nvSpPr>
        <p:spPr>
          <a:xfrm>
            <a:off x="2187450" y="1284653"/>
            <a:ext cx="6241450" cy="2574194"/>
          </a:xfrm>
          <a:prstGeom prst="round2DiagRect">
            <a:avLst>
              <a:gd name="adj1" fmla="val 36402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8"/>
          <p:cNvSpPr txBox="1">
            <a:spLocks noGrp="1"/>
          </p:cNvSpPr>
          <p:nvPr>
            <p:ph type="title"/>
          </p:nvPr>
        </p:nvSpPr>
        <p:spPr>
          <a:xfrm>
            <a:off x="4572000" y="1961886"/>
            <a:ext cx="3770298" cy="609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>
                <a:solidFill>
                  <a:schemeClr val="lt1"/>
                </a:solidFill>
              </a:rPr>
              <a:t>Premarathne H M P D </a:t>
            </a:r>
          </a:p>
        </p:txBody>
      </p:sp>
      <p:sp>
        <p:nvSpPr>
          <p:cNvPr id="694" name="Google Shape;694;p48"/>
          <p:cNvSpPr txBox="1">
            <a:spLocks noGrp="1"/>
          </p:cNvSpPr>
          <p:nvPr>
            <p:ph type="title" idx="2"/>
          </p:nvPr>
        </p:nvSpPr>
        <p:spPr>
          <a:xfrm>
            <a:off x="524786" y="1284654"/>
            <a:ext cx="1502797" cy="11245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5" name="Google Shape;695;p48"/>
          <p:cNvSpPr txBox="1">
            <a:spLocks noGrp="1"/>
          </p:cNvSpPr>
          <p:nvPr>
            <p:ph type="subTitle" idx="1"/>
          </p:nvPr>
        </p:nvSpPr>
        <p:spPr>
          <a:xfrm>
            <a:off x="4572000" y="2527521"/>
            <a:ext cx="3770298" cy="438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 pitchFamily="2" charset="77"/>
                <a:cs typeface="Poppins" pitchFamily="2" charset="77"/>
              </a:rPr>
              <a:t>IT20211578</a:t>
            </a:r>
            <a:endParaRPr lang="en" sz="28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Google Shape;695;p48">
            <a:extLst>
              <a:ext uri="{FF2B5EF4-FFF2-40B4-BE49-F238E27FC236}">
                <a16:creationId xmlns:a16="http://schemas.microsoft.com/office/drawing/2014/main" id="{0F43A6FC-FFC5-92A4-0742-6AF24A927EAC}"/>
              </a:ext>
            </a:extLst>
          </p:cNvPr>
          <p:cNvSpPr txBox="1">
            <a:spLocks/>
          </p:cNvSpPr>
          <p:nvPr/>
        </p:nvSpPr>
        <p:spPr>
          <a:xfrm>
            <a:off x="4572000" y="2818588"/>
            <a:ext cx="3770298" cy="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sz="1800" b="1">
                <a:latin typeface="Poppins" pitchFamily="2" charset="77"/>
                <a:cs typeface="Poppins" pitchFamily="2" charset="77"/>
              </a:rPr>
              <a:t>Information Technology</a:t>
            </a:r>
            <a:endParaRPr lang="en" sz="2400" b="1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4BFD2-8723-19AC-DC52-F367576A2D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87450" y="1293446"/>
            <a:ext cx="6235700" cy="2565400"/>
          </a:xfrm>
          <a:prstGeom prst="rect">
            <a:avLst/>
          </a:prstGeom>
        </p:spPr>
      </p:pic>
      <p:sp>
        <p:nvSpPr>
          <p:cNvPr id="4" name="Google Shape;693;p48">
            <a:extLst>
              <a:ext uri="{FF2B5EF4-FFF2-40B4-BE49-F238E27FC236}">
                <a16:creationId xmlns:a16="http://schemas.microsoft.com/office/drawing/2014/main" id="{E9F72491-4A73-7F10-67C7-D0ABE7E05036}"/>
              </a:ext>
            </a:extLst>
          </p:cNvPr>
          <p:cNvSpPr txBox="1">
            <a:spLocks/>
          </p:cNvSpPr>
          <p:nvPr/>
        </p:nvSpPr>
        <p:spPr>
          <a:xfrm>
            <a:off x="4652852" y="1855742"/>
            <a:ext cx="3770298" cy="6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ExtraBold"/>
              <a:buNone/>
              <a:defRPr sz="4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" sz="2400">
                <a:solidFill>
                  <a:schemeClr val="lt1"/>
                </a:solidFill>
              </a:rPr>
              <a:t>Premarathne H M P D</a:t>
            </a:r>
          </a:p>
        </p:txBody>
      </p:sp>
      <p:sp>
        <p:nvSpPr>
          <p:cNvPr id="6" name="Google Shape;695;p48">
            <a:extLst>
              <a:ext uri="{FF2B5EF4-FFF2-40B4-BE49-F238E27FC236}">
                <a16:creationId xmlns:a16="http://schemas.microsoft.com/office/drawing/2014/main" id="{7588C5D8-4489-1166-190E-75FB6A566125}"/>
              </a:ext>
            </a:extLst>
          </p:cNvPr>
          <p:cNvSpPr txBox="1">
            <a:spLocks/>
          </p:cNvSpPr>
          <p:nvPr/>
        </p:nvSpPr>
        <p:spPr>
          <a:xfrm>
            <a:off x="4731867" y="2536313"/>
            <a:ext cx="3770298" cy="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sz="1800" b="1">
                <a:latin typeface="Poppins" pitchFamily="2" charset="77"/>
                <a:cs typeface="Poppins" pitchFamily="2" charset="77"/>
              </a:rPr>
              <a:t>IT20211578</a:t>
            </a:r>
            <a:endParaRPr lang="en" sz="28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Google Shape;695;p48">
            <a:extLst>
              <a:ext uri="{FF2B5EF4-FFF2-40B4-BE49-F238E27FC236}">
                <a16:creationId xmlns:a16="http://schemas.microsoft.com/office/drawing/2014/main" id="{ED57755B-37E3-192E-196B-2B326AD4F37A}"/>
              </a:ext>
            </a:extLst>
          </p:cNvPr>
          <p:cNvSpPr txBox="1">
            <a:spLocks/>
          </p:cNvSpPr>
          <p:nvPr/>
        </p:nvSpPr>
        <p:spPr>
          <a:xfrm>
            <a:off x="4731867" y="2827380"/>
            <a:ext cx="3770298" cy="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sz="1800" b="1">
                <a:latin typeface="Poppins" pitchFamily="2" charset="77"/>
                <a:cs typeface="Poppins" pitchFamily="2" charset="77"/>
              </a:rPr>
              <a:t>Information Technology</a:t>
            </a:r>
            <a:endParaRPr lang="en" sz="24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C9E49-0B5C-3B6A-C668-B022F3995A0D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IT20211578 | Premarathne H M P D | TMP-23-116</a:t>
            </a:r>
          </a:p>
        </p:txBody>
      </p:sp>
    </p:spTree>
    <p:extLst>
      <p:ext uri="{BB962C8B-B14F-4D97-AF65-F5344CB8AC3E}">
        <p14:creationId xmlns:p14="http://schemas.microsoft.com/office/powerpoint/2010/main" val="1606154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>
            <a:spLocks noGrp="1"/>
          </p:cNvSpPr>
          <p:nvPr>
            <p:ph type="subTitle" idx="1"/>
          </p:nvPr>
        </p:nvSpPr>
        <p:spPr>
          <a:xfrm>
            <a:off x="716817" y="1415069"/>
            <a:ext cx="5355455" cy="2932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/>
              <a:t>IT professionals face a high level of stress due to their demanding work and unbalanced lifestyle than other job titles.</a:t>
            </a:r>
            <a:r>
              <a:rPr lang="en-GB">
                <a:hlinkClick r:id="rId3" action="ppaction://hlinksldjump"/>
              </a:rPr>
              <a:t>[1]</a:t>
            </a:r>
            <a:endParaRPr lang="en-GB"/>
          </a:p>
          <a:p>
            <a:pPr marL="285750" indent="-285750"/>
            <a:endParaRPr lang="en-GB"/>
          </a:p>
          <a:p>
            <a:pPr marL="285750" indent="-285750"/>
            <a:r>
              <a:rPr lang="en-GB"/>
              <a:t>Stress can have a negative impact on their physical and mental health, as well as their productivity.</a:t>
            </a:r>
            <a:r>
              <a:rPr lang="en-GB">
                <a:hlinkClick r:id="rId3" action="ppaction://hlinksldjump"/>
              </a:rPr>
              <a:t>[2]</a:t>
            </a:r>
            <a:endParaRPr lang="en-GB"/>
          </a:p>
          <a:p>
            <a:pPr marL="285750" indent="-285750"/>
            <a:endParaRPr lang="en-GB"/>
          </a:p>
          <a:p>
            <a:pPr marL="285750" indent="-285750"/>
            <a:r>
              <a:rPr lang="en-GB"/>
              <a:t>Identifying stress levels based on vocal emotion can provide an efficient and non-intrusive method for stress management.</a:t>
            </a:r>
            <a:r>
              <a:rPr lang="en-GB">
                <a:hlinkClick r:id="rId3" action="ppaction://hlinksldjump"/>
              </a:rPr>
              <a:t>[4]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919" name="Google Shape;91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</a:t>
            </a:r>
            <a:r>
              <a:rPr lang="en-GB">
                <a:solidFill>
                  <a:schemeClr val="accent4"/>
                </a:solidFill>
              </a:rPr>
              <a:t>BACKGROUND</a:t>
            </a:r>
          </a:p>
        </p:txBody>
      </p:sp>
      <p:grpSp>
        <p:nvGrpSpPr>
          <p:cNvPr id="920" name="Google Shape;920;p51"/>
          <p:cNvGrpSpPr/>
          <p:nvPr/>
        </p:nvGrpSpPr>
        <p:grpSpPr>
          <a:xfrm>
            <a:off x="6112691" y="1122337"/>
            <a:ext cx="2847546" cy="3576138"/>
            <a:chOff x="4494444" y="401313"/>
            <a:chExt cx="1411773" cy="1772998"/>
          </a:xfrm>
        </p:grpSpPr>
        <p:sp>
          <p:nvSpPr>
            <p:cNvPr id="921" name="Google Shape;921;p51"/>
            <p:cNvSpPr/>
            <p:nvPr/>
          </p:nvSpPr>
          <p:spPr>
            <a:xfrm>
              <a:off x="4494444" y="634914"/>
              <a:ext cx="1411773" cy="1169249"/>
            </a:xfrm>
            <a:custGeom>
              <a:avLst/>
              <a:gdLst/>
              <a:ahLst/>
              <a:cxnLst/>
              <a:rect l="l" t="t" r="r" b="b"/>
              <a:pathLst>
                <a:path w="19303" h="15987" extrusionOk="0">
                  <a:moveTo>
                    <a:pt x="9602" y="1"/>
                  </a:moveTo>
                  <a:cubicBezTo>
                    <a:pt x="8861" y="1"/>
                    <a:pt x="1" y="326"/>
                    <a:pt x="2605" y="15987"/>
                  </a:cubicBezTo>
                  <a:lnTo>
                    <a:pt x="9651" y="14822"/>
                  </a:lnTo>
                  <a:lnTo>
                    <a:pt x="16698" y="15987"/>
                  </a:lnTo>
                  <a:cubicBezTo>
                    <a:pt x="19302" y="326"/>
                    <a:pt x="10442" y="1"/>
                    <a:pt x="9700" y="1"/>
                  </a:cubicBezTo>
                  <a:cubicBezTo>
                    <a:pt x="9668" y="1"/>
                    <a:pt x="9651" y="1"/>
                    <a:pt x="9651" y="1"/>
                  </a:cubicBezTo>
                  <a:cubicBezTo>
                    <a:pt x="9651" y="1"/>
                    <a:pt x="9634" y="1"/>
                    <a:pt x="9602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4784948" y="1636019"/>
              <a:ext cx="833329" cy="538292"/>
            </a:xfrm>
            <a:custGeom>
              <a:avLst/>
              <a:gdLst/>
              <a:ahLst/>
              <a:cxnLst/>
              <a:rect l="l" t="t" r="r" b="b"/>
              <a:pathLst>
                <a:path w="11394" h="7360" extrusionOk="0">
                  <a:moveTo>
                    <a:pt x="3154" y="1"/>
                  </a:moveTo>
                  <a:cubicBezTo>
                    <a:pt x="3154" y="1"/>
                    <a:pt x="3417" y="3943"/>
                    <a:pt x="3154" y="4206"/>
                  </a:cubicBezTo>
                  <a:cubicBezTo>
                    <a:pt x="2891" y="4469"/>
                    <a:pt x="0" y="7360"/>
                    <a:pt x="0" y="7360"/>
                  </a:cubicBezTo>
                  <a:lnTo>
                    <a:pt x="11394" y="7360"/>
                  </a:lnTo>
                  <a:cubicBezTo>
                    <a:pt x="11394" y="7360"/>
                    <a:pt x="8751" y="4469"/>
                    <a:pt x="8488" y="4206"/>
                  </a:cubicBezTo>
                  <a:cubicBezTo>
                    <a:pt x="8225" y="3943"/>
                    <a:pt x="8488" y="1"/>
                    <a:pt x="8488" y="1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4693965" y="1211749"/>
              <a:ext cx="216999" cy="322171"/>
            </a:xfrm>
            <a:custGeom>
              <a:avLst/>
              <a:gdLst/>
              <a:ahLst/>
              <a:cxnLst/>
              <a:rect l="l" t="t" r="r" b="b"/>
              <a:pathLst>
                <a:path w="2967" h="4405" extrusionOk="0">
                  <a:moveTo>
                    <a:pt x="1304" y="0"/>
                  </a:moveTo>
                  <a:cubicBezTo>
                    <a:pt x="1217" y="0"/>
                    <a:pt x="1126" y="21"/>
                    <a:pt x="1029" y="66"/>
                  </a:cubicBezTo>
                  <a:cubicBezTo>
                    <a:pt x="1" y="545"/>
                    <a:pt x="36" y="3667"/>
                    <a:pt x="1269" y="4211"/>
                  </a:cubicBezTo>
                  <a:cubicBezTo>
                    <a:pt x="1555" y="4337"/>
                    <a:pt x="1809" y="4404"/>
                    <a:pt x="2020" y="4404"/>
                  </a:cubicBezTo>
                  <a:cubicBezTo>
                    <a:pt x="2720" y="4404"/>
                    <a:pt x="2967" y="3669"/>
                    <a:pt x="2468" y="1881"/>
                  </a:cubicBezTo>
                  <a:cubicBezTo>
                    <a:pt x="2468" y="1881"/>
                    <a:pt x="2130" y="0"/>
                    <a:pt x="1304" y="0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5490802" y="1211749"/>
              <a:ext cx="216926" cy="322171"/>
            </a:xfrm>
            <a:custGeom>
              <a:avLst/>
              <a:gdLst/>
              <a:ahLst/>
              <a:cxnLst/>
              <a:rect l="l" t="t" r="r" b="b"/>
              <a:pathLst>
                <a:path w="2966" h="4405" extrusionOk="0">
                  <a:moveTo>
                    <a:pt x="1663" y="0"/>
                  </a:moveTo>
                  <a:cubicBezTo>
                    <a:pt x="837" y="0"/>
                    <a:pt x="499" y="1881"/>
                    <a:pt x="499" y="1881"/>
                  </a:cubicBezTo>
                  <a:cubicBezTo>
                    <a:pt x="0" y="3669"/>
                    <a:pt x="247" y="4404"/>
                    <a:pt x="946" y="4404"/>
                  </a:cubicBezTo>
                  <a:cubicBezTo>
                    <a:pt x="1158" y="4404"/>
                    <a:pt x="1412" y="4337"/>
                    <a:pt x="1698" y="4211"/>
                  </a:cubicBezTo>
                  <a:cubicBezTo>
                    <a:pt x="2931" y="3667"/>
                    <a:pt x="2965" y="545"/>
                    <a:pt x="1938" y="66"/>
                  </a:cubicBezTo>
                  <a:cubicBezTo>
                    <a:pt x="1841" y="21"/>
                    <a:pt x="1749" y="0"/>
                    <a:pt x="1663" y="0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4832415" y="820975"/>
              <a:ext cx="738396" cy="1015880"/>
            </a:xfrm>
            <a:custGeom>
              <a:avLst/>
              <a:gdLst/>
              <a:ahLst/>
              <a:cxnLst/>
              <a:rect l="l" t="t" r="r" b="b"/>
              <a:pathLst>
                <a:path w="10096" h="13890" extrusionOk="0">
                  <a:moveTo>
                    <a:pt x="4965" y="0"/>
                  </a:moveTo>
                  <a:cubicBezTo>
                    <a:pt x="4818" y="810"/>
                    <a:pt x="4256" y="1804"/>
                    <a:pt x="3377" y="2684"/>
                  </a:cubicBezTo>
                  <a:cubicBezTo>
                    <a:pt x="2344" y="3716"/>
                    <a:pt x="1156" y="4310"/>
                    <a:pt x="292" y="4310"/>
                  </a:cubicBezTo>
                  <a:cubicBezTo>
                    <a:pt x="204" y="4310"/>
                    <a:pt x="120" y="4304"/>
                    <a:pt x="39" y="4291"/>
                  </a:cubicBezTo>
                  <a:lnTo>
                    <a:pt x="39" y="4291"/>
                  </a:lnTo>
                  <a:cubicBezTo>
                    <a:pt x="1" y="4710"/>
                    <a:pt x="5" y="5137"/>
                    <a:pt x="52" y="5565"/>
                  </a:cubicBezTo>
                  <a:cubicBezTo>
                    <a:pt x="378" y="8514"/>
                    <a:pt x="1039" y="10422"/>
                    <a:pt x="2056" y="11686"/>
                  </a:cubicBezTo>
                  <a:cubicBezTo>
                    <a:pt x="2774" y="12579"/>
                    <a:pt x="4782" y="13889"/>
                    <a:pt x="5271" y="13889"/>
                  </a:cubicBezTo>
                  <a:cubicBezTo>
                    <a:pt x="5272" y="13889"/>
                    <a:pt x="5273" y="13889"/>
                    <a:pt x="5275" y="13889"/>
                  </a:cubicBezTo>
                  <a:cubicBezTo>
                    <a:pt x="5758" y="13884"/>
                    <a:pt x="7817" y="12597"/>
                    <a:pt x="8484" y="11686"/>
                  </a:cubicBezTo>
                  <a:cubicBezTo>
                    <a:pt x="9150" y="10775"/>
                    <a:pt x="10095" y="9674"/>
                    <a:pt x="10045" y="5322"/>
                  </a:cubicBezTo>
                  <a:cubicBezTo>
                    <a:pt x="10041" y="4952"/>
                    <a:pt x="10018" y="4605"/>
                    <a:pt x="9980" y="4278"/>
                  </a:cubicBezTo>
                  <a:cubicBezTo>
                    <a:pt x="9874" y="4301"/>
                    <a:pt x="9760" y="4312"/>
                    <a:pt x="9640" y="4312"/>
                  </a:cubicBezTo>
                  <a:cubicBezTo>
                    <a:pt x="8775" y="4312"/>
                    <a:pt x="7586" y="3716"/>
                    <a:pt x="6554" y="2684"/>
                  </a:cubicBezTo>
                  <a:cubicBezTo>
                    <a:pt x="5674" y="1804"/>
                    <a:pt x="5113" y="810"/>
                    <a:pt x="4965" y="0"/>
                  </a:cubicBezTo>
                  <a:close/>
                </a:path>
              </a:pathLst>
            </a:custGeom>
            <a:solidFill>
              <a:srgbClr val="E5A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4924056" y="1180885"/>
              <a:ext cx="239818" cy="367662"/>
            </a:xfrm>
            <a:custGeom>
              <a:avLst/>
              <a:gdLst/>
              <a:ahLst/>
              <a:cxnLst/>
              <a:rect l="l" t="t" r="r" b="b"/>
              <a:pathLst>
                <a:path w="3279" h="5027" extrusionOk="0">
                  <a:moveTo>
                    <a:pt x="1681" y="0"/>
                  </a:moveTo>
                  <a:cubicBezTo>
                    <a:pt x="1476" y="8"/>
                    <a:pt x="1284" y="33"/>
                    <a:pt x="1113" y="78"/>
                  </a:cubicBezTo>
                  <a:cubicBezTo>
                    <a:pt x="940" y="115"/>
                    <a:pt x="790" y="172"/>
                    <a:pt x="655" y="217"/>
                  </a:cubicBezTo>
                  <a:cubicBezTo>
                    <a:pt x="523" y="272"/>
                    <a:pt x="406" y="315"/>
                    <a:pt x="313" y="357"/>
                  </a:cubicBezTo>
                  <a:cubicBezTo>
                    <a:pt x="130" y="443"/>
                    <a:pt x="24" y="492"/>
                    <a:pt x="24" y="492"/>
                  </a:cubicBezTo>
                  <a:cubicBezTo>
                    <a:pt x="9" y="499"/>
                    <a:pt x="1" y="519"/>
                    <a:pt x="8" y="535"/>
                  </a:cubicBezTo>
                  <a:cubicBezTo>
                    <a:pt x="13" y="549"/>
                    <a:pt x="26" y="557"/>
                    <a:pt x="40" y="557"/>
                  </a:cubicBezTo>
                  <a:cubicBezTo>
                    <a:pt x="44" y="557"/>
                    <a:pt x="48" y="556"/>
                    <a:pt x="52" y="554"/>
                  </a:cubicBezTo>
                  <a:cubicBezTo>
                    <a:pt x="52" y="554"/>
                    <a:pt x="159" y="510"/>
                    <a:pt x="347" y="432"/>
                  </a:cubicBezTo>
                  <a:cubicBezTo>
                    <a:pt x="440" y="394"/>
                    <a:pt x="555" y="356"/>
                    <a:pt x="686" y="308"/>
                  </a:cubicBezTo>
                  <a:cubicBezTo>
                    <a:pt x="821" y="271"/>
                    <a:pt x="970" y="220"/>
                    <a:pt x="1138" y="187"/>
                  </a:cubicBezTo>
                  <a:cubicBezTo>
                    <a:pt x="1304" y="148"/>
                    <a:pt x="1488" y="128"/>
                    <a:pt x="1680" y="125"/>
                  </a:cubicBezTo>
                  <a:cubicBezTo>
                    <a:pt x="1872" y="132"/>
                    <a:pt x="2073" y="165"/>
                    <a:pt x="2253" y="259"/>
                  </a:cubicBezTo>
                  <a:cubicBezTo>
                    <a:pt x="2434" y="352"/>
                    <a:pt x="2586" y="508"/>
                    <a:pt x="2694" y="697"/>
                  </a:cubicBezTo>
                  <a:cubicBezTo>
                    <a:pt x="2804" y="885"/>
                    <a:pt x="2877" y="1100"/>
                    <a:pt x="2931" y="1320"/>
                  </a:cubicBezTo>
                  <a:cubicBezTo>
                    <a:pt x="2985" y="1540"/>
                    <a:pt x="3017" y="1768"/>
                    <a:pt x="3043" y="1992"/>
                  </a:cubicBezTo>
                  <a:cubicBezTo>
                    <a:pt x="3068" y="2216"/>
                    <a:pt x="3080" y="2439"/>
                    <a:pt x="3093" y="2654"/>
                  </a:cubicBezTo>
                  <a:cubicBezTo>
                    <a:pt x="3113" y="3087"/>
                    <a:pt x="3125" y="3492"/>
                    <a:pt x="3136" y="3839"/>
                  </a:cubicBezTo>
                  <a:cubicBezTo>
                    <a:pt x="3160" y="4533"/>
                    <a:pt x="3210" y="4996"/>
                    <a:pt x="3210" y="4996"/>
                  </a:cubicBezTo>
                  <a:cubicBezTo>
                    <a:pt x="3211" y="5013"/>
                    <a:pt x="3226" y="5027"/>
                    <a:pt x="3244" y="5027"/>
                  </a:cubicBezTo>
                  <a:cubicBezTo>
                    <a:pt x="3244" y="5027"/>
                    <a:pt x="3245" y="5027"/>
                    <a:pt x="3245" y="5027"/>
                  </a:cubicBezTo>
                  <a:cubicBezTo>
                    <a:pt x="3265" y="5026"/>
                    <a:pt x="3279" y="5009"/>
                    <a:pt x="3278" y="4991"/>
                  </a:cubicBezTo>
                  <a:cubicBezTo>
                    <a:pt x="3278" y="4991"/>
                    <a:pt x="3272" y="4876"/>
                    <a:pt x="3264" y="4674"/>
                  </a:cubicBezTo>
                  <a:cubicBezTo>
                    <a:pt x="3255" y="4471"/>
                    <a:pt x="3252" y="4183"/>
                    <a:pt x="3248" y="3836"/>
                  </a:cubicBezTo>
                  <a:cubicBezTo>
                    <a:pt x="3243" y="3489"/>
                    <a:pt x="3244" y="3084"/>
                    <a:pt x="3227" y="2648"/>
                  </a:cubicBezTo>
                  <a:cubicBezTo>
                    <a:pt x="3217" y="2431"/>
                    <a:pt x="3206" y="2206"/>
                    <a:pt x="3182" y="1977"/>
                  </a:cubicBezTo>
                  <a:cubicBezTo>
                    <a:pt x="3157" y="1749"/>
                    <a:pt x="3127" y="1516"/>
                    <a:pt x="3072" y="1286"/>
                  </a:cubicBezTo>
                  <a:cubicBezTo>
                    <a:pt x="3015" y="1057"/>
                    <a:pt x="2937" y="830"/>
                    <a:pt x="2816" y="625"/>
                  </a:cubicBezTo>
                  <a:cubicBezTo>
                    <a:pt x="2695" y="420"/>
                    <a:pt x="2522" y="243"/>
                    <a:pt x="2315" y="139"/>
                  </a:cubicBezTo>
                  <a:cubicBezTo>
                    <a:pt x="2109" y="33"/>
                    <a:pt x="1886" y="2"/>
                    <a:pt x="1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5243961" y="1176350"/>
              <a:ext cx="232943" cy="371246"/>
            </a:xfrm>
            <a:custGeom>
              <a:avLst/>
              <a:gdLst/>
              <a:ahLst/>
              <a:cxnLst/>
              <a:rect l="l" t="t" r="r" b="b"/>
              <a:pathLst>
                <a:path w="3185" h="5076" extrusionOk="0">
                  <a:moveTo>
                    <a:pt x="1490" y="1"/>
                  </a:moveTo>
                  <a:cubicBezTo>
                    <a:pt x="1285" y="9"/>
                    <a:pt x="1061" y="46"/>
                    <a:pt x="859" y="158"/>
                  </a:cubicBezTo>
                  <a:cubicBezTo>
                    <a:pt x="654" y="268"/>
                    <a:pt x="486" y="451"/>
                    <a:pt x="371" y="658"/>
                  </a:cubicBezTo>
                  <a:cubicBezTo>
                    <a:pt x="255" y="866"/>
                    <a:pt x="183" y="1096"/>
                    <a:pt x="131" y="1326"/>
                  </a:cubicBezTo>
                  <a:cubicBezTo>
                    <a:pt x="82" y="1558"/>
                    <a:pt x="57" y="1792"/>
                    <a:pt x="38" y="2020"/>
                  </a:cubicBezTo>
                  <a:cubicBezTo>
                    <a:pt x="19" y="2250"/>
                    <a:pt x="13" y="2476"/>
                    <a:pt x="7" y="2695"/>
                  </a:cubicBezTo>
                  <a:cubicBezTo>
                    <a:pt x="0" y="3130"/>
                    <a:pt x="12" y="3536"/>
                    <a:pt x="14" y="3884"/>
                  </a:cubicBezTo>
                  <a:cubicBezTo>
                    <a:pt x="17" y="4231"/>
                    <a:pt x="21" y="4520"/>
                    <a:pt x="18" y="4722"/>
                  </a:cubicBezTo>
                  <a:cubicBezTo>
                    <a:pt x="13" y="4925"/>
                    <a:pt x="11" y="5040"/>
                    <a:pt x="11" y="5040"/>
                  </a:cubicBezTo>
                  <a:cubicBezTo>
                    <a:pt x="10" y="5058"/>
                    <a:pt x="24" y="5074"/>
                    <a:pt x="42" y="5076"/>
                  </a:cubicBezTo>
                  <a:cubicBezTo>
                    <a:pt x="43" y="5076"/>
                    <a:pt x="44" y="5076"/>
                    <a:pt x="45" y="5076"/>
                  </a:cubicBezTo>
                  <a:cubicBezTo>
                    <a:pt x="62" y="5076"/>
                    <a:pt x="77" y="5061"/>
                    <a:pt x="79" y="5044"/>
                  </a:cubicBezTo>
                  <a:cubicBezTo>
                    <a:pt x="79" y="5044"/>
                    <a:pt x="117" y="4580"/>
                    <a:pt x="125" y="3884"/>
                  </a:cubicBezTo>
                  <a:cubicBezTo>
                    <a:pt x="129" y="3535"/>
                    <a:pt x="132" y="3130"/>
                    <a:pt x="142" y="2697"/>
                  </a:cubicBezTo>
                  <a:cubicBezTo>
                    <a:pt x="150" y="2481"/>
                    <a:pt x="157" y="2257"/>
                    <a:pt x="177" y="2033"/>
                  </a:cubicBezTo>
                  <a:cubicBezTo>
                    <a:pt x="198" y="1807"/>
                    <a:pt x="224" y="1579"/>
                    <a:pt x="274" y="1357"/>
                  </a:cubicBezTo>
                  <a:cubicBezTo>
                    <a:pt x="322" y="1136"/>
                    <a:pt x="389" y="918"/>
                    <a:pt x="494" y="726"/>
                  </a:cubicBezTo>
                  <a:cubicBezTo>
                    <a:pt x="598" y="535"/>
                    <a:pt x="745" y="375"/>
                    <a:pt x="924" y="277"/>
                  </a:cubicBezTo>
                  <a:cubicBezTo>
                    <a:pt x="1102" y="177"/>
                    <a:pt x="1302" y="138"/>
                    <a:pt x="1493" y="126"/>
                  </a:cubicBezTo>
                  <a:cubicBezTo>
                    <a:pt x="1499" y="126"/>
                    <a:pt x="1504" y="126"/>
                    <a:pt x="1509" y="126"/>
                  </a:cubicBezTo>
                  <a:cubicBezTo>
                    <a:pt x="1697" y="126"/>
                    <a:pt x="1875" y="141"/>
                    <a:pt x="2038" y="175"/>
                  </a:cubicBezTo>
                  <a:cubicBezTo>
                    <a:pt x="2207" y="204"/>
                    <a:pt x="2358" y="251"/>
                    <a:pt x="2493" y="286"/>
                  </a:cubicBezTo>
                  <a:cubicBezTo>
                    <a:pt x="2625" y="330"/>
                    <a:pt x="2742" y="365"/>
                    <a:pt x="2836" y="402"/>
                  </a:cubicBezTo>
                  <a:cubicBezTo>
                    <a:pt x="3026" y="475"/>
                    <a:pt x="3134" y="517"/>
                    <a:pt x="3134" y="517"/>
                  </a:cubicBezTo>
                  <a:cubicBezTo>
                    <a:pt x="3138" y="518"/>
                    <a:pt x="3142" y="519"/>
                    <a:pt x="3146" y="519"/>
                  </a:cubicBezTo>
                  <a:cubicBezTo>
                    <a:pt x="3159" y="519"/>
                    <a:pt x="3172" y="511"/>
                    <a:pt x="3178" y="499"/>
                  </a:cubicBezTo>
                  <a:cubicBezTo>
                    <a:pt x="3185" y="481"/>
                    <a:pt x="3177" y="461"/>
                    <a:pt x="3159" y="453"/>
                  </a:cubicBezTo>
                  <a:cubicBezTo>
                    <a:pt x="3159" y="453"/>
                    <a:pt x="3054" y="407"/>
                    <a:pt x="2868" y="326"/>
                  </a:cubicBezTo>
                  <a:cubicBezTo>
                    <a:pt x="2774" y="286"/>
                    <a:pt x="2656" y="245"/>
                    <a:pt x="2523" y="194"/>
                  </a:cubicBezTo>
                  <a:cubicBezTo>
                    <a:pt x="2387" y="152"/>
                    <a:pt x="2234" y="98"/>
                    <a:pt x="2060" y="65"/>
                  </a:cubicBezTo>
                  <a:cubicBezTo>
                    <a:pt x="1888" y="24"/>
                    <a:pt x="1695" y="4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5096442" y="401313"/>
              <a:ext cx="229286" cy="327217"/>
            </a:xfrm>
            <a:custGeom>
              <a:avLst/>
              <a:gdLst/>
              <a:ahLst/>
              <a:cxnLst/>
              <a:rect l="l" t="t" r="r" b="b"/>
              <a:pathLst>
                <a:path w="3135" h="4474" extrusionOk="0">
                  <a:moveTo>
                    <a:pt x="1691" y="1"/>
                  </a:moveTo>
                  <a:cubicBezTo>
                    <a:pt x="1176" y="1"/>
                    <a:pt x="0" y="640"/>
                    <a:pt x="0" y="1794"/>
                  </a:cubicBezTo>
                  <a:cubicBezTo>
                    <a:pt x="0" y="2948"/>
                    <a:pt x="1691" y="4474"/>
                    <a:pt x="1691" y="4474"/>
                  </a:cubicBezTo>
                  <a:cubicBezTo>
                    <a:pt x="1876" y="4474"/>
                    <a:pt x="3134" y="2680"/>
                    <a:pt x="3030" y="1608"/>
                  </a:cubicBezTo>
                  <a:cubicBezTo>
                    <a:pt x="2927" y="537"/>
                    <a:pt x="2206" y="1"/>
                    <a:pt x="1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5204906" y="518040"/>
              <a:ext cx="23770" cy="277703"/>
            </a:xfrm>
            <a:custGeom>
              <a:avLst/>
              <a:gdLst/>
              <a:ahLst/>
              <a:cxnLst/>
              <a:rect l="l" t="t" r="r" b="b"/>
              <a:pathLst>
                <a:path w="325" h="3797" extrusionOk="0">
                  <a:moveTo>
                    <a:pt x="36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16" y="1"/>
                    <a:pt x="1" y="16"/>
                    <a:pt x="2" y="36"/>
                  </a:cubicBezTo>
                  <a:cubicBezTo>
                    <a:pt x="2" y="36"/>
                    <a:pt x="6" y="270"/>
                    <a:pt x="20" y="620"/>
                  </a:cubicBezTo>
                  <a:cubicBezTo>
                    <a:pt x="28" y="795"/>
                    <a:pt x="38" y="1000"/>
                    <a:pt x="49" y="1218"/>
                  </a:cubicBezTo>
                  <a:cubicBezTo>
                    <a:pt x="62" y="1437"/>
                    <a:pt x="76" y="1670"/>
                    <a:pt x="91" y="1903"/>
                  </a:cubicBezTo>
                  <a:cubicBezTo>
                    <a:pt x="108" y="2136"/>
                    <a:pt x="126" y="2370"/>
                    <a:pt x="142" y="2588"/>
                  </a:cubicBezTo>
                  <a:cubicBezTo>
                    <a:pt x="158" y="2807"/>
                    <a:pt x="180" y="3010"/>
                    <a:pt x="195" y="3185"/>
                  </a:cubicBezTo>
                  <a:cubicBezTo>
                    <a:pt x="228" y="3534"/>
                    <a:pt x="256" y="3767"/>
                    <a:pt x="256" y="3767"/>
                  </a:cubicBezTo>
                  <a:cubicBezTo>
                    <a:pt x="258" y="3783"/>
                    <a:pt x="272" y="3796"/>
                    <a:pt x="289" y="3796"/>
                  </a:cubicBezTo>
                  <a:cubicBezTo>
                    <a:pt x="290" y="3796"/>
                    <a:pt x="290" y="3796"/>
                    <a:pt x="291" y="3796"/>
                  </a:cubicBezTo>
                  <a:cubicBezTo>
                    <a:pt x="309" y="3796"/>
                    <a:pt x="325" y="3781"/>
                    <a:pt x="325" y="3761"/>
                  </a:cubicBezTo>
                  <a:cubicBezTo>
                    <a:pt x="325" y="3761"/>
                    <a:pt x="321" y="3527"/>
                    <a:pt x="306" y="3177"/>
                  </a:cubicBezTo>
                  <a:cubicBezTo>
                    <a:pt x="298" y="3002"/>
                    <a:pt x="291" y="2797"/>
                    <a:pt x="277" y="2579"/>
                  </a:cubicBezTo>
                  <a:cubicBezTo>
                    <a:pt x="264" y="2360"/>
                    <a:pt x="250" y="2127"/>
                    <a:pt x="235" y="1894"/>
                  </a:cubicBezTo>
                  <a:cubicBezTo>
                    <a:pt x="217" y="1661"/>
                    <a:pt x="200" y="1427"/>
                    <a:pt x="183" y="1209"/>
                  </a:cubicBezTo>
                  <a:cubicBezTo>
                    <a:pt x="164" y="991"/>
                    <a:pt x="146" y="787"/>
                    <a:pt x="131" y="612"/>
                  </a:cubicBezTo>
                  <a:cubicBezTo>
                    <a:pt x="97" y="264"/>
                    <a:pt x="70" y="30"/>
                    <a:pt x="70" y="30"/>
                  </a:cubicBezTo>
                  <a:cubicBezTo>
                    <a:pt x="68" y="14"/>
                    <a:pt x="53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5043710" y="867929"/>
              <a:ext cx="132598" cy="156295"/>
            </a:xfrm>
            <a:custGeom>
              <a:avLst/>
              <a:gdLst/>
              <a:ahLst/>
              <a:cxnLst/>
              <a:rect l="l" t="t" r="r" b="b"/>
              <a:pathLst>
                <a:path w="1813" h="2137" extrusionOk="0">
                  <a:moveTo>
                    <a:pt x="842" y="0"/>
                  </a:moveTo>
                  <a:cubicBezTo>
                    <a:pt x="788" y="0"/>
                    <a:pt x="738" y="8"/>
                    <a:pt x="693" y="23"/>
                  </a:cubicBezTo>
                  <a:cubicBezTo>
                    <a:pt x="450" y="108"/>
                    <a:pt x="0" y="602"/>
                    <a:pt x="189" y="1147"/>
                  </a:cubicBezTo>
                  <a:cubicBezTo>
                    <a:pt x="377" y="1692"/>
                    <a:pt x="1425" y="2136"/>
                    <a:pt x="1425" y="2136"/>
                  </a:cubicBezTo>
                  <a:cubicBezTo>
                    <a:pt x="1512" y="2106"/>
                    <a:pt x="1813" y="1054"/>
                    <a:pt x="1589" y="564"/>
                  </a:cubicBezTo>
                  <a:cubicBezTo>
                    <a:pt x="1406" y="163"/>
                    <a:pt x="1085" y="0"/>
                    <a:pt x="8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5105219" y="925635"/>
              <a:ext cx="58949" cy="130477"/>
            </a:xfrm>
            <a:custGeom>
              <a:avLst/>
              <a:gdLst/>
              <a:ahLst/>
              <a:cxnLst/>
              <a:rect l="l" t="t" r="r" b="b"/>
              <a:pathLst>
                <a:path w="806" h="1784" extrusionOk="0">
                  <a:moveTo>
                    <a:pt x="38" y="1"/>
                  </a:moveTo>
                  <a:cubicBezTo>
                    <a:pt x="35" y="1"/>
                    <a:pt x="32" y="1"/>
                    <a:pt x="29" y="2"/>
                  </a:cubicBezTo>
                  <a:cubicBezTo>
                    <a:pt x="10" y="8"/>
                    <a:pt x="0" y="27"/>
                    <a:pt x="6" y="46"/>
                  </a:cubicBezTo>
                  <a:cubicBezTo>
                    <a:pt x="6" y="46"/>
                    <a:pt x="40" y="157"/>
                    <a:pt x="100" y="322"/>
                  </a:cubicBezTo>
                  <a:cubicBezTo>
                    <a:pt x="161" y="487"/>
                    <a:pt x="244" y="706"/>
                    <a:pt x="336" y="920"/>
                  </a:cubicBezTo>
                  <a:cubicBezTo>
                    <a:pt x="426" y="1136"/>
                    <a:pt x="525" y="1347"/>
                    <a:pt x="602" y="1505"/>
                  </a:cubicBezTo>
                  <a:cubicBezTo>
                    <a:pt x="679" y="1663"/>
                    <a:pt x="736" y="1766"/>
                    <a:pt x="736" y="1766"/>
                  </a:cubicBezTo>
                  <a:cubicBezTo>
                    <a:pt x="742" y="1777"/>
                    <a:pt x="754" y="1783"/>
                    <a:pt x="767" y="1783"/>
                  </a:cubicBezTo>
                  <a:cubicBezTo>
                    <a:pt x="770" y="1783"/>
                    <a:pt x="773" y="1783"/>
                    <a:pt x="776" y="1782"/>
                  </a:cubicBezTo>
                  <a:cubicBezTo>
                    <a:pt x="795" y="1776"/>
                    <a:pt x="805" y="1757"/>
                    <a:pt x="799" y="1739"/>
                  </a:cubicBezTo>
                  <a:cubicBezTo>
                    <a:pt x="799" y="1739"/>
                    <a:pt x="765" y="1627"/>
                    <a:pt x="705" y="1462"/>
                  </a:cubicBezTo>
                  <a:cubicBezTo>
                    <a:pt x="645" y="1297"/>
                    <a:pt x="561" y="1078"/>
                    <a:pt x="470" y="864"/>
                  </a:cubicBezTo>
                  <a:cubicBezTo>
                    <a:pt x="379" y="649"/>
                    <a:pt x="279" y="437"/>
                    <a:pt x="203" y="279"/>
                  </a:cubicBezTo>
                  <a:cubicBezTo>
                    <a:pt x="126" y="121"/>
                    <a:pt x="69" y="18"/>
                    <a:pt x="69" y="18"/>
                  </a:cubicBezTo>
                  <a:cubicBezTo>
                    <a:pt x="63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5318562" y="773582"/>
              <a:ext cx="137791" cy="130697"/>
            </a:xfrm>
            <a:custGeom>
              <a:avLst/>
              <a:gdLst/>
              <a:ahLst/>
              <a:cxnLst/>
              <a:rect l="l" t="t" r="r" b="b"/>
              <a:pathLst>
                <a:path w="1884" h="1787" extrusionOk="0">
                  <a:moveTo>
                    <a:pt x="1016" y="0"/>
                  </a:moveTo>
                  <a:cubicBezTo>
                    <a:pt x="810" y="0"/>
                    <a:pt x="591" y="62"/>
                    <a:pt x="414" y="234"/>
                  </a:cubicBezTo>
                  <a:cubicBezTo>
                    <a:pt x="0" y="636"/>
                    <a:pt x="41" y="1773"/>
                    <a:pt x="41" y="1773"/>
                  </a:cubicBezTo>
                  <a:cubicBezTo>
                    <a:pt x="50" y="1782"/>
                    <a:pt x="79" y="1786"/>
                    <a:pt x="122" y="1786"/>
                  </a:cubicBezTo>
                  <a:cubicBezTo>
                    <a:pt x="392" y="1786"/>
                    <a:pt x="1235" y="1609"/>
                    <a:pt x="1535" y="1256"/>
                  </a:cubicBezTo>
                  <a:cubicBezTo>
                    <a:pt x="1883" y="846"/>
                    <a:pt x="1825" y="401"/>
                    <a:pt x="1645" y="216"/>
                  </a:cubicBezTo>
                  <a:cubicBezTo>
                    <a:pt x="1543" y="110"/>
                    <a:pt x="1291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5297864" y="823974"/>
              <a:ext cx="96542" cy="106342"/>
            </a:xfrm>
            <a:custGeom>
              <a:avLst/>
              <a:gdLst/>
              <a:ahLst/>
              <a:cxnLst/>
              <a:rect l="l" t="t" r="r" b="b"/>
              <a:pathLst>
                <a:path w="1320" h="1454" extrusionOk="0">
                  <a:moveTo>
                    <a:pt x="1282" y="0"/>
                  </a:moveTo>
                  <a:cubicBezTo>
                    <a:pt x="1274" y="0"/>
                    <a:pt x="1266" y="3"/>
                    <a:pt x="1259" y="9"/>
                  </a:cubicBezTo>
                  <a:cubicBezTo>
                    <a:pt x="1259" y="9"/>
                    <a:pt x="1172" y="87"/>
                    <a:pt x="1048" y="212"/>
                  </a:cubicBezTo>
                  <a:cubicBezTo>
                    <a:pt x="924" y="336"/>
                    <a:pt x="762" y="505"/>
                    <a:pt x="606" y="678"/>
                  </a:cubicBezTo>
                  <a:cubicBezTo>
                    <a:pt x="449" y="851"/>
                    <a:pt x="299" y="1030"/>
                    <a:pt x="189" y="1167"/>
                  </a:cubicBezTo>
                  <a:cubicBezTo>
                    <a:pt x="78" y="1304"/>
                    <a:pt x="10" y="1399"/>
                    <a:pt x="10" y="1399"/>
                  </a:cubicBezTo>
                  <a:cubicBezTo>
                    <a:pt x="0" y="1412"/>
                    <a:pt x="1" y="1430"/>
                    <a:pt x="12" y="1442"/>
                  </a:cubicBezTo>
                  <a:cubicBezTo>
                    <a:pt x="19" y="1450"/>
                    <a:pt x="28" y="1454"/>
                    <a:pt x="37" y="1454"/>
                  </a:cubicBezTo>
                  <a:cubicBezTo>
                    <a:pt x="46" y="1454"/>
                    <a:pt x="54" y="1451"/>
                    <a:pt x="60" y="1445"/>
                  </a:cubicBezTo>
                  <a:cubicBezTo>
                    <a:pt x="60" y="1445"/>
                    <a:pt x="148" y="1367"/>
                    <a:pt x="272" y="1243"/>
                  </a:cubicBezTo>
                  <a:cubicBezTo>
                    <a:pt x="396" y="1118"/>
                    <a:pt x="558" y="949"/>
                    <a:pt x="714" y="775"/>
                  </a:cubicBezTo>
                  <a:cubicBezTo>
                    <a:pt x="871" y="602"/>
                    <a:pt x="1020" y="423"/>
                    <a:pt x="1131" y="286"/>
                  </a:cubicBezTo>
                  <a:cubicBezTo>
                    <a:pt x="1241" y="150"/>
                    <a:pt x="1310" y="55"/>
                    <a:pt x="1310" y="55"/>
                  </a:cubicBezTo>
                  <a:cubicBezTo>
                    <a:pt x="1320" y="42"/>
                    <a:pt x="1319" y="24"/>
                    <a:pt x="1308" y="11"/>
                  </a:cubicBezTo>
                  <a:cubicBezTo>
                    <a:pt x="1301" y="4"/>
                    <a:pt x="129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4851504" y="435614"/>
              <a:ext cx="178456" cy="185842"/>
            </a:xfrm>
            <a:custGeom>
              <a:avLst/>
              <a:gdLst/>
              <a:ahLst/>
              <a:cxnLst/>
              <a:rect l="l" t="t" r="r" b="b"/>
              <a:pathLst>
                <a:path w="2440" h="2541" extrusionOk="0">
                  <a:moveTo>
                    <a:pt x="1072" y="1"/>
                  </a:moveTo>
                  <a:cubicBezTo>
                    <a:pt x="923" y="1"/>
                    <a:pt x="791" y="38"/>
                    <a:pt x="695" y="101"/>
                  </a:cubicBezTo>
                  <a:cubicBezTo>
                    <a:pt x="414" y="285"/>
                    <a:pt x="1" y="1054"/>
                    <a:pt x="414" y="1683"/>
                  </a:cubicBezTo>
                  <a:cubicBezTo>
                    <a:pt x="827" y="2313"/>
                    <a:pt x="2294" y="2540"/>
                    <a:pt x="2294" y="2540"/>
                  </a:cubicBezTo>
                  <a:cubicBezTo>
                    <a:pt x="2395" y="2474"/>
                    <a:pt x="2440" y="1047"/>
                    <a:pt x="2000" y="499"/>
                  </a:cubicBezTo>
                  <a:cubicBezTo>
                    <a:pt x="1711" y="139"/>
                    <a:pt x="1359" y="1"/>
                    <a:pt x="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4935246" y="510068"/>
              <a:ext cx="113217" cy="146933"/>
            </a:xfrm>
            <a:custGeom>
              <a:avLst/>
              <a:gdLst/>
              <a:ahLst/>
              <a:cxnLst/>
              <a:rect l="l" t="t" r="r" b="b"/>
              <a:pathLst>
                <a:path w="1548" h="2009" extrusionOk="0">
                  <a:moveTo>
                    <a:pt x="39" y="0"/>
                  </a:moveTo>
                  <a:cubicBezTo>
                    <a:pt x="33" y="0"/>
                    <a:pt x="27" y="2"/>
                    <a:pt x="21" y="6"/>
                  </a:cubicBezTo>
                  <a:cubicBezTo>
                    <a:pt x="5" y="16"/>
                    <a:pt x="1" y="37"/>
                    <a:pt x="10" y="53"/>
                  </a:cubicBezTo>
                  <a:cubicBezTo>
                    <a:pt x="10" y="53"/>
                    <a:pt x="93" y="182"/>
                    <a:pt x="223" y="370"/>
                  </a:cubicBezTo>
                  <a:cubicBezTo>
                    <a:pt x="290" y="463"/>
                    <a:pt x="366" y="573"/>
                    <a:pt x="450" y="689"/>
                  </a:cubicBezTo>
                  <a:cubicBezTo>
                    <a:pt x="535" y="803"/>
                    <a:pt x="626" y="926"/>
                    <a:pt x="717" y="1048"/>
                  </a:cubicBezTo>
                  <a:cubicBezTo>
                    <a:pt x="810" y="1169"/>
                    <a:pt x="903" y="1289"/>
                    <a:pt x="991" y="1403"/>
                  </a:cubicBezTo>
                  <a:cubicBezTo>
                    <a:pt x="1078" y="1515"/>
                    <a:pt x="1164" y="1618"/>
                    <a:pt x="1236" y="1707"/>
                  </a:cubicBezTo>
                  <a:cubicBezTo>
                    <a:pt x="1381" y="1883"/>
                    <a:pt x="1483" y="1997"/>
                    <a:pt x="1483" y="1997"/>
                  </a:cubicBezTo>
                  <a:cubicBezTo>
                    <a:pt x="1490" y="2005"/>
                    <a:pt x="1499" y="2009"/>
                    <a:pt x="1509" y="2009"/>
                  </a:cubicBezTo>
                  <a:cubicBezTo>
                    <a:pt x="1515" y="2009"/>
                    <a:pt x="1522" y="2007"/>
                    <a:pt x="1528" y="2004"/>
                  </a:cubicBezTo>
                  <a:cubicBezTo>
                    <a:pt x="1543" y="1993"/>
                    <a:pt x="1548" y="1972"/>
                    <a:pt x="1538" y="1956"/>
                  </a:cubicBezTo>
                  <a:cubicBezTo>
                    <a:pt x="1538" y="1956"/>
                    <a:pt x="1456" y="1827"/>
                    <a:pt x="1325" y="1639"/>
                  </a:cubicBezTo>
                  <a:cubicBezTo>
                    <a:pt x="1259" y="1546"/>
                    <a:pt x="1184" y="1435"/>
                    <a:pt x="1098" y="1321"/>
                  </a:cubicBezTo>
                  <a:cubicBezTo>
                    <a:pt x="1013" y="1206"/>
                    <a:pt x="923" y="1083"/>
                    <a:pt x="832" y="961"/>
                  </a:cubicBezTo>
                  <a:cubicBezTo>
                    <a:pt x="738" y="841"/>
                    <a:pt x="645" y="720"/>
                    <a:pt x="558" y="607"/>
                  </a:cubicBezTo>
                  <a:cubicBezTo>
                    <a:pt x="470" y="494"/>
                    <a:pt x="384" y="392"/>
                    <a:pt x="312" y="303"/>
                  </a:cubicBezTo>
                  <a:cubicBezTo>
                    <a:pt x="166" y="126"/>
                    <a:pt x="65" y="12"/>
                    <a:pt x="65" y="12"/>
                  </a:cubicBezTo>
                  <a:cubicBezTo>
                    <a:pt x="58" y="5"/>
                    <a:pt x="49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4686139" y="649322"/>
              <a:ext cx="346964" cy="329704"/>
            </a:xfrm>
            <a:custGeom>
              <a:avLst/>
              <a:gdLst/>
              <a:ahLst/>
              <a:cxnLst/>
              <a:rect l="l" t="t" r="r" b="b"/>
              <a:pathLst>
                <a:path w="4744" h="4508" extrusionOk="0">
                  <a:moveTo>
                    <a:pt x="1974" y="0"/>
                  </a:moveTo>
                  <a:cubicBezTo>
                    <a:pt x="1617" y="0"/>
                    <a:pt x="1310" y="106"/>
                    <a:pt x="1107" y="271"/>
                  </a:cubicBezTo>
                  <a:cubicBezTo>
                    <a:pt x="620" y="669"/>
                    <a:pt x="1" y="2184"/>
                    <a:pt x="894" y="3276"/>
                  </a:cubicBezTo>
                  <a:cubicBezTo>
                    <a:pt x="1786" y="4370"/>
                    <a:pt x="4567" y="4507"/>
                    <a:pt x="4567" y="4507"/>
                  </a:cubicBezTo>
                  <a:cubicBezTo>
                    <a:pt x="4743" y="4364"/>
                    <a:pt x="4547" y="1692"/>
                    <a:pt x="3620" y="757"/>
                  </a:cubicBezTo>
                  <a:cubicBezTo>
                    <a:pt x="3078" y="210"/>
                    <a:pt x="2477" y="0"/>
                    <a:pt x="1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4844482" y="789160"/>
              <a:ext cx="234259" cy="248960"/>
            </a:xfrm>
            <a:custGeom>
              <a:avLst/>
              <a:gdLst/>
              <a:ahLst/>
              <a:cxnLst/>
              <a:rect l="l" t="t" r="r" b="b"/>
              <a:pathLst>
                <a:path w="3203" h="3404" extrusionOk="0">
                  <a:moveTo>
                    <a:pt x="39" y="1"/>
                  </a:moveTo>
                  <a:cubicBezTo>
                    <a:pt x="31" y="1"/>
                    <a:pt x="24" y="4"/>
                    <a:pt x="17" y="9"/>
                  </a:cubicBezTo>
                  <a:cubicBezTo>
                    <a:pt x="3" y="21"/>
                    <a:pt x="1" y="43"/>
                    <a:pt x="14" y="58"/>
                  </a:cubicBezTo>
                  <a:cubicBezTo>
                    <a:pt x="14" y="58"/>
                    <a:pt x="201" y="274"/>
                    <a:pt x="486" y="594"/>
                  </a:cubicBezTo>
                  <a:cubicBezTo>
                    <a:pt x="630" y="752"/>
                    <a:pt x="799" y="938"/>
                    <a:pt x="979" y="1136"/>
                  </a:cubicBezTo>
                  <a:cubicBezTo>
                    <a:pt x="1161" y="1333"/>
                    <a:pt x="1355" y="1542"/>
                    <a:pt x="1549" y="1752"/>
                  </a:cubicBezTo>
                  <a:cubicBezTo>
                    <a:pt x="1745" y="1960"/>
                    <a:pt x="1943" y="2166"/>
                    <a:pt x="2127" y="2361"/>
                  </a:cubicBezTo>
                  <a:cubicBezTo>
                    <a:pt x="2310" y="2556"/>
                    <a:pt x="2488" y="2733"/>
                    <a:pt x="2636" y="2888"/>
                  </a:cubicBezTo>
                  <a:cubicBezTo>
                    <a:pt x="2936" y="3194"/>
                    <a:pt x="3141" y="3394"/>
                    <a:pt x="3141" y="3394"/>
                  </a:cubicBezTo>
                  <a:cubicBezTo>
                    <a:pt x="3147" y="3401"/>
                    <a:pt x="3156" y="3404"/>
                    <a:pt x="3165" y="3404"/>
                  </a:cubicBezTo>
                  <a:cubicBezTo>
                    <a:pt x="3172" y="3404"/>
                    <a:pt x="3180" y="3401"/>
                    <a:pt x="3187" y="3396"/>
                  </a:cubicBezTo>
                  <a:cubicBezTo>
                    <a:pt x="3201" y="3384"/>
                    <a:pt x="3203" y="3362"/>
                    <a:pt x="3190" y="3348"/>
                  </a:cubicBezTo>
                  <a:cubicBezTo>
                    <a:pt x="3190" y="3348"/>
                    <a:pt x="3004" y="3130"/>
                    <a:pt x="2718" y="2811"/>
                  </a:cubicBezTo>
                  <a:cubicBezTo>
                    <a:pt x="2573" y="2653"/>
                    <a:pt x="2408" y="2465"/>
                    <a:pt x="2226" y="2269"/>
                  </a:cubicBezTo>
                  <a:cubicBezTo>
                    <a:pt x="2043" y="2072"/>
                    <a:pt x="1849" y="1863"/>
                    <a:pt x="1655" y="1653"/>
                  </a:cubicBezTo>
                  <a:cubicBezTo>
                    <a:pt x="1458" y="1445"/>
                    <a:pt x="1262" y="1238"/>
                    <a:pt x="1077" y="1044"/>
                  </a:cubicBezTo>
                  <a:cubicBezTo>
                    <a:pt x="891" y="852"/>
                    <a:pt x="717" y="672"/>
                    <a:pt x="568" y="517"/>
                  </a:cubicBezTo>
                  <a:cubicBezTo>
                    <a:pt x="267" y="212"/>
                    <a:pt x="64" y="11"/>
                    <a:pt x="64" y="11"/>
                  </a:cubicBezTo>
                  <a:cubicBezTo>
                    <a:pt x="57" y="4"/>
                    <a:pt x="48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5310883" y="553512"/>
              <a:ext cx="225410" cy="202298"/>
            </a:xfrm>
            <a:custGeom>
              <a:avLst/>
              <a:gdLst/>
              <a:ahLst/>
              <a:cxnLst/>
              <a:rect l="l" t="t" r="r" b="b"/>
              <a:pathLst>
                <a:path w="3082" h="2766" extrusionOk="0">
                  <a:moveTo>
                    <a:pt x="1666" y="1"/>
                  </a:moveTo>
                  <a:cubicBezTo>
                    <a:pt x="1373" y="1"/>
                    <a:pt x="1066" y="83"/>
                    <a:pt x="798" y="304"/>
                  </a:cubicBezTo>
                  <a:cubicBezTo>
                    <a:pt x="82" y="896"/>
                    <a:pt x="0" y="2729"/>
                    <a:pt x="0" y="2729"/>
                  </a:cubicBezTo>
                  <a:cubicBezTo>
                    <a:pt x="20" y="2753"/>
                    <a:pt x="112" y="2766"/>
                    <a:pt x="250" y="2766"/>
                  </a:cubicBezTo>
                  <a:cubicBezTo>
                    <a:pt x="778" y="2766"/>
                    <a:pt x="1982" y="2578"/>
                    <a:pt x="2468" y="2091"/>
                  </a:cubicBezTo>
                  <a:cubicBezTo>
                    <a:pt x="3082" y="1478"/>
                    <a:pt x="3044" y="755"/>
                    <a:pt x="2780" y="434"/>
                  </a:cubicBezTo>
                  <a:cubicBezTo>
                    <a:pt x="2614" y="234"/>
                    <a:pt x="2159" y="1"/>
                    <a:pt x="16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5271096" y="636084"/>
              <a:ext cx="165364" cy="156441"/>
            </a:xfrm>
            <a:custGeom>
              <a:avLst/>
              <a:gdLst/>
              <a:ahLst/>
              <a:cxnLst/>
              <a:rect l="l" t="t" r="r" b="b"/>
              <a:pathLst>
                <a:path w="2261" h="2139" extrusionOk="0">
                  <a:moveTo>
                    <a:pt x="2222" y="1"/>
                  </a:moveTo>
                  <a:cubicBezTo>
                    <a:pt x="2214" y="1"/>
                    <a:pt x="2206" y="4"/>
                    <a:pt x="2200" y="9"/>
                  </a:cubicBezTo>
                  <a:cubicBezTo>
                    <a:pt x="2200" y="9"/>
                    <a:pt x="2055" y="130"/>
                    <a:pt x="1844" y="317"/>
                  </a:cubicBezTo>
                  <a:cubicBezTo>
                    <a:pt x="1739" y="412"/>
                    <a:pt x="1615" y="521"/>
                    <a:pt x="1486" y="640"/>
                  </a:cubicBezTo>
                  <a:cubicBezTo>
                    <a:pt x="1356" y="761"/>
                    <a:pt x="1218" y="889"/>
                    <a:pt x="1080" y="1018"/>
                  </a:cubicBezTo>
                  <a:cubicBezTo>
                    <a:pt x="944" y="1148"/>
                    <a:pt x="809" y="1279"/>
                    <a:pt x="681" y="1402"/>
                  </a:cubicBezTo>
                  <a:cubicBezTo>
                    <a:pt x="554" y="1523"/>
                    <a:pt x="440" y="1642"/>
                    <a:pt x="339" y="1741"/>
                  </a:cubicBezTo>
                  <a:cubicBezTo>
                    <a:pt x="141" y="1942"/>
                    <a:pt x="13" y="2081"/>
                    <a:pt x="13" y="2081"/>
                  </a:cubicBezTo>
                  <a:cubicBezTo>
                    <a:pt x="1" y="2093"/>
                    <a:pt x="0" y="2113"/>
                    <a:pt x="12" y="2126"/>
                  </a:cubicBezTo>
                  <a:cubicBezTo>
                    <a:pt x="18" y="2135"/>
                    <a:pt x="28" y="2139"/>
                    <a:pt x="37" y="2139"/>
                  </a:cubicBezTo>
                  <a:cubicBezTo>
                    <a:pt x="45" y="2139"/>
                    <a:pt x="53" y="2136"/>
                    <a:pt x="60" y="2131"/>
                  </a:cubicBezTo>
                  <a:cubicBezTo>
                    <a:pt x="60" y="2131"/>
                    <a:pt x="205" y="2010"/>
                    <a:pt x="417" y="1823"/>
                  </a:cubicBezTo>
                  <a:cubicBezTo>
                    <a:pt x="521" y="1728"/>
                    <a:pt x="646" y="1620"/>
                    <a:pt x="775" y="1499"/>
                  </a:cubicBezTo>
                  <a:cubicBezTo>
                    <a:pt x="904" y="1379"/>
                    <a:pt x="1042" y="1251"/>
                    <a:pt x="1180" y="1122"/>
                  </a:cubicBezTo>
                  <a:cubicBezTo>
                    <a:pt x="1315" y="992"/>
                    <a:pt x="1451" y="861"/>
                    <a:pt x="1578" y="739"/>
                  </a:cubicBezTo>
                  <a:cubicBezTo>
                    <a:pt x="1705" y="616"/>
                    <a:pt x="1820" y="498"/>
                    <a:pt x="1920" y="398"/>
                  </a:cubicBezTo>
                  <a:cubicBezTo>
                    <a:pt x="2119" y="197"/>
                    <a:pt x="2247" y="59"/>
                    <a:pt x="2247" y="59"/>
                  </a:cubicBezTo>
                  <a:cubicBezTo>
                    <a:pt x="2259" y="47"/>
                    <a:pt x="2260" y="27"/>
                    <a:pt x="2249" y="13"/>
                  </a:cubicBezTo>
                  <a:cubicBezTo>
                    <a:pt x="2242" y="5"/>
                    <a:pt x="2232" y="1"/>
                    <a:pt x="2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4688845" y="971711"/>
              <a:ext cx="226653" cy="153223"/>
            </a:xfrm>
            <a:custGeom>
              <a:avLst/>
              <a:gdLst/>
              <a:ahLst/>
              <a:cxnLst/>
              <a:rect l="l" t="t" r="r" b="b"/>
              <a:pathLst>
                <a:path w="3099" h="2095" extrusionOk="0">
                  <a:moveTo>
                    <a:pt x="1140" y="0"/>
                  </a:moveTo>
                  <a:cubicBezTo>
                    <a:pt x="537" y="0"/>
                    <a:pt x="154" y="350"/>
                    <a:pt x="81" y="657"/>
                  </a:cubicBezTo>
                  <a:cubicBezTo>
                    <a:pt x="0" y="1002"/>
                    <a:pt x="241" y="1887"/>
                    <a:pt x="1012" y="2070"/>
                  </a:cubicBezTo>
                  <a:cubicBezTo>
                    <a:pt x="1084" y="2087"/>
                    <a:pt x="1160" y="2094"/>
                    <a:pt x="1239" y="2094"/>
                  </a:cubicBezTo>
                  <a:cubicBezTo>
                    <a:pt x="2011" y="2094"/>
                    <a:pt x="3068" y="1363"/>
                    <a:pt x="3068" y="1363"/>
                  </a:cubicBezTo>
                  <a:cubicBezTo>
                    <a:pt x="3098" y="1239"/>
                    <a:pt x="2098" y="117"/>
                    <a:pt x="1367" y="16"/>
                  </a:cubicBezTo>
                  <a:cubicBezTo>
                    <a:pt x="1288" y="5"/>
                    <a:pt x="1213" y="0"/>
                    <a:pt x="1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4769735" y="1044483"/>
              <a:ext cx="190377" cy="35691"/>
            </a:xfrm>
            <a:custGeom>
              <a:avLst/>
              <a:gdLst/>
              <a:ahLst/>
              <a:cxnLst/>
              <a:rect l="l" t="t" r="r" b="b"/>
              <a:pathLst>
                <a:path w="2603" h="488" extrusionOk="0">
                  <a:moveTo>
                    <a:pt x="38" y="1"/>
                  </a:moveTo>
                  <a:cubicBezTo>
                    <a:pt x="22" y="1"/>
                    <a:pt x="9" y="11"/>
                    <a:pt x="5" y="27"/>
                  </a:cubicBezTo>
                  <a:cubicBezTo>
                    <a:pt x="0" y="45"/>
                    <a:pt x="12" y="64"/>
                    <a:pt x="30" y="68"/>
                  </a:cubicBezTo>
                  <a:cubicBezTo>
                    <a:pt x="30" y="68"/>
                    <a:pt x="186" y="107"/>
                    <a:pt x="422" y="155"/>
                  </a:cubicBezTo>
                  <a:cubicBezTo>
                    <a:pt x="540" y="178"/>
                    <a:pt x="677" y="208"/>
                    <a:pt x="826" y="234"/>
                  </a:cubicBezTo>
                  <a:cubicBezTo>
                    <a:pt x="974" y="260"/>
                    <a:pt x="1132" y="287"/>
                    <a:pt x="1289" y="315"/>
                  </a:cubicBezTo>
                  <a:cubicBezTo>
                    <a:pt x="1448" y="341"/>
                    <a:pt x="1607" y="365"/>
                    <a:pt x="1755" y="388"/>
                  </a:cubicBezTo>
                  <a:cubicBezTo>
                    <a:pt x="1904" y="411"/>
                    <a:pt x="2044" y="427"/>
                    <a:pt x="2162" y="444"/>
                  </a:cubicBezTo>
                  <a:cubicBezTo>
                    <a:pt x="2402" y="473"/>
                    <a:pt x="2561" y="487"/>
                    <a:pt x="2561" y="487"/>
                  </a:cubicBezTo>
                  <a:cubicBezTo>
                    <a:pt x="2563" y="487"/>
                    <a:pt x="2564" y="487"/>
                    <a:pt x="2565" y="487"/>
                  </a:cubicBezTo>
                  <a:cubicBezTo>
                    <a:pt x="2580" y="487"/>
                    <a:pt x="2594" y="477"/>
                    <a:pt x="2598" y="461"/>
                  </a:cubicBezTo>
                  <a:cubicBezTo>
                    <a:pt x="2602" y="443"/>
                    <a:pt x="2591" y="424"/>
                    <a:pt x="2573" y="420"/>
                  </a:cubicBezTo>
                  <a:cubicBezTo>
                    <a:pt x="2573" y="420"/>
                    <a:pt x="2416" y="382"/>
                    <a:pt x="2181" y="333"/>
                  </a:cubicBezTo>
                  <a:cubicBezTo>
                    <a:pt x="2063" y="310"/>
                    <a:pt x="1926" y="279"/>
                    <a:pt x="1777" y="254"/>
                  </a:cubicBezTo>
                  <a:cubicBezTo>
                    <a:pt x="1629" y="228"/>
                    <a:pt x="1472" y="200"/>
                    <a:pt x="1314" y="173"/>
                  </a:cubicBezTo>
                  <a:cubicBezTo>
                    <a:pt x="1155" y="148"/>
                    <a:pt x="996" y="124"/>
                    <a:pt x="847" y="100"/>
                  </a:cubicBezTo>
                  <a:cubicBezTo>
                    <a:pt x="699" y="78"/>
                    <a:pt x="559" y="61"/>
                    <a:pt x="440" y="45"/>
                  </a:cubicBezTo>
                  <a:cubicBezTo>
                    <a:pt x="201" y="15"/>
                    <a:pt x="41" y="1"/>
                    <a:pt x="41" y="1"/>
                  </a:cubicBezTo>
                  <a:cubicBezTo>
                    <a:pt x="40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5004069" y="671848"/>
              <a:ext cx="209320" cy="175237"/>
            </a:xfrm>
            <a:custGeom>
              <a:avLst/>
              <a:gdLst/>
              <a:ahLst/>
              <a:cxnLst/>
              <a:rect l="l" t="t" r="r" b="b"/>
              <a:pathLst>
                <a:path w="2862" h="2396" extrusionOk="0">
                  <a:moveTo>
                    <a:pt x="1242" y="0"/>
                  </a:moveTo>
                  <a:cubicBezTo>
                    <a:pt x="1160" y="0"/>
                    <a:pt x="1062" y="22"/>
                    <a:pt x="946" y="74"/>
                  </a:cubicBezTo>
                  <a:cubicBezTo>
                    <a:pt x="1" y="492"/>
                    <a:pt x="966" y="1101"/>
                    <a:pt x="966" y="1101"/>
                  </a:cubicBezTo>
                  <a:cubicBezTo>
                    <a:pt x="966" y="1101"/>
                    <a:pt x="964" y="1101"/>
                    <a:pt x="962" y="1101"/>
                  </a:cubicBezTo>
                  <a:cubicBezTo>
                    <a:pt x="902" y="1101"/>
                    <a:pt x="162" y="1114"/>
                    <a:pt x="382" y="1757"/>
                  </a:cubicBezTo>
                  <a:cubicBezTo>
                    <a:pt x="464" y="1995"/>
                    <a:pt x="604" y="2071"/>
                    <a:pt x="750" y="2071"/>
                  </a:cubicBezTo>
                  <a:cubicBezTo>
                    <a:pt x="1014" y="2071"/>
                    <a:pt x="1300" y="1820"/>
                    <a:pt x="1300" y="1820"/>
                  </a:cubicBezTo>
                  <a:cubicBezTo>
                    <a:pt x="1300" y="1820"/>
                    <a:pt x="1357" y="2395"/>
                    <a:pt x="1773" y="2395"/>
                  </a:cubicBezTo>
                  <a:cubicBezTo>
                    <a:pt x="1842" y="2395"/>
                    <a:pt x="1921" y="2379"/>
                    <a:pt x="2012" y="2342"/>
                  </a:cubicBezTo>
                  <a:cubicBezTo>
                    <a:pt x="2631" y="2089"/>
                    <a:pt x="2000" y="1515"/>
                    <a:pt x="2000" y="1515"/>
                  </a:cubicBezTo>
                  <a:lnTo>
                    <a:pt x="2000" y="1515"/>
                  </a:lnTo>
                  <a:cubicBezTo>
                    <a:pt x="2000" y="1515"/>
                    <a:pt x="2066" y="1525"/>
                    <a:pt x="2157" y="1525"/>
                  </a:cubicBezTo>
                  <a:cubicBezTo>
                    <a:pt x="2410" y="1525"/>
                    <a:pt x="2861" y="1449"/>
                    <a:pt x="2656" y="871"/>
                  </a:cubicBezTo>
                  <a:cubicBezTo>
                    <a:pt x="2560" y="602"/>
                    <a:pt x="2409" y="516"/>
                    <a:pt x="2254" y="516"/>
                  </a:cubicBezTo>
                  <a:cubicBezTo>
                    <a:pt x="1977" y="516"/>
                    <a:pt x="1689" y="790"/>
                    <a:pt x="1689" y="790"/>
                  </a:cubicBezTo>
                  <a:cubicBezTo>
                    <a:pt x="1689" y="790"/>
                    <a:pt x="1738" y="0"/>
                    <a:pt x="1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5087008" y="747838"/>
              <a:ext cx="53610" cy="35399"/>
            </a:xfrm>
            <a:custGeom>
              <a:avLst/>
              <a:gdLst/>
              <a:ahLst/>
              <a:cxnLst/>
              <a:rect l="l" t="t" r="r" b="b"/>
              <a:pathLst>
                <a:path w="733" h="484" extrusionOk="0">
                  <a:moveTo>
                    <a:pt x="397" y="1"/>
                  </a:moveTo>
                  <a:cubicBezTo>
                    <a:pt x="77" y="1"/>
                    <a:pt x="1" y="424"/>
                    <a:pt x="356" y="479"/>
                  </a:cubicBezTo>
                  <a:cubicBezTo>
                    <a:pt x="378" y="482"/>
                    <a:pt x="398" y="484"/>
                    <a:pt x="416" y="484"/>
                  </a:cubicBezTo>
                  <a:cubicBezTo>
                    <a:pt x="732" y="484"/>
                    <a:pt x="712" y="45"/>
                    <a:pt x="458" y="6"/>
                  </a:cubicBezTo>
                  <a:cubicBezTo>
                    <a:pt x="437" y="2"/>
                    <a:pt x="416" y="1"/>
                    <a:pt x="3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4586452" y="839113"/>
              <a:ext cx="145909" cy="147591"/>
            </a:xfrm>
            <a:custGeom>
              <a:avLst/>
              <a:gdLst/>
              <a:ahLst/>
              <a:cxnLst/>
              <a:rect l="l" t="t" r="r" b="b"/>
              <a:pathLst>
                <a:path w="1995" h="2018" extrusionOk="0">
                  <a:moveTo>
                    <a:pt x="974" y="0"/>
                  </a:moveTo>
                  <a:cubicBezTo>
                    <a:pt x="962" y="0"/>
                    <a:pt x="950" y="0"/>
                    <a:pt x="938" y="1"/>
                  </a:cubicBezTo>
                  <a:cubicBezTo>
                    <a:pt x="107" y="33"/>
                    <a:pt x="648" y="777"/>
                    <a:pt x="648" y="777"/>
                  </a:cubicBezTo>
                  <a:cubicBezTo>
                    <a:pt x="648" y="777"/>
                    <a:pt x="514" y="721"/>
                    <a:pt x="369" y="721"/>
                  </a:cubicBezTo>
                  <a:cubicBezTo>
                    <a:pt x="206" y="721"/>
                    <a:pt x="30" y="792"/>
                    <a:pt x="15" y="1094"/>
                  </a:cubicBezTo>
                  <a:cubicBezTo>
                    <a:pt x="1" y="1398"/>
                    <a:pt x="192" y="1469"/>
                    <a:pt x="373" y="1469"/>
                  </a:cubicBezTo>
                  <a:cubicBezTo>
                    <a:pt x="532" y="1469"/>
                    <a:pt x="684" y="1414"/>
                    <a:pt x="684" y="1414"/>
                  </a:cubicBezTo>
                  <a:lnTo>
                    <a:pt x="684" y="1414"/>
                  </a:lnTo>
                  <a:cubicBezTo>
                    <a:pt x="684" y="1415"/>
                    <a:pt x="509" y="2018"/>
                    <a:pt x="1054" y="2018"/>
                  </a:cubicBezTo>
                  <a:cubicBezTo>
                    <a:pt x="1057" y="2018"/>
                    <a:pt x="1059" y="2018"/>
                    <a:pt x="1061" y="2018"/>
                  </a:cubicBezTo>
                  <a:cubicBezTo>
                    <a:pt x="1600" y="2013"/>
                    <a:pt x="1299" y="1394"/>
                    <a:pt x="1299" y="1394"/>
                  </a:cubicBezTo>
                  <a:lnTo>
                    <a:pt x="1299" y="1394"/>
                  </a:lnTo>
                  <a:cubicBezTo>
                    <a:pt x="1299" y="1394"/>
                    <a:pt x="1487" y="1504"/>
                    <a:pt x="1666" y="1504"/>
                  </a:cubicBezTo>
                  <a:cubicBezTo>
                    <a:pt x="1821" y="1504"/>
                    <a:pt x="1970" y="1421"/>
                    <a:pt x="1982" y="1108"/>
                  </a:cubicBezTo>
                  <a:cubicBezTo>
                    <a:pt x="1994" y="774"/>
                    <a:pt x="1802" y="694"/>
                    <a:pt x="1616" y="694"/>
                  </a:cubicBezTo>
                  <a:cubicBezTo>
                    <a:pt x="1447" y="694"/>
                    <a:pt x="1282" y="761"/>
                    <a:pt x="1282" y="761"/>
                  </a:cubicBezTo>
                  <a:cubicBezTo>
                    <a:pt x="1282" y="761"/>
                    <a:pt x="1640" y="0"/>
                    <a:pt x="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4637648" y="903474"/>
              <a:ext cx="43297" cy="29548"/>
            </a:xfrm>
            <a:custGeom>
              <a:avLst/>
              <a:gdLst/>
              <a:ahLst/>
              <a:cxnLst/>
              <a:rect l="l" t="t" r="r" b="b"/>
              <a:pathLst>
                <a:path w="592" h="404" extrusionOk="0">
                  <a:moveTo>
                    <a:pt x="296" y="1"/>
                  </a:moveTo>
                  <a:cubicBezTo>
                    <a:pt x="108" y="1"/>
                    <a:pt x="1" y="238"/>
                    <a:pt x="216" y="365"/>
                  </a:cubicBezTo>
                  <a:cubicBezTo>
                    <a:pt x="262" y="392"/>
                    <a:pt x="303" y="403"/>
                    <a:pt x="340" y="403"/>
                  </a:cubicBezTo>
                  <a:cubicBezTo>
                    <a:pt x="520" y="403"/>
                    <a:pt x="591" y="134"/>
                    <a:pt x="434" y="41"/>
                  </a:cubicBezTo>
                  <a:cubicBezTo>
                    <a:pt x="386" y="13"/>
                    <a:pt x="339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5444579" y="649322"/>
              <a:ext cx="346891" cy="329704"/>
            </a:xfrm>
            <a:custGeom>
              <a:avLst/>
              <a:gdLst/>
              <a:ahLst/>
              <a:cxnLst/>
              <a:rect l="l" t="t" r="r" b="b"/>
              <a:pathLst>
                <a:path w="4743" h="4508" extrusionOk="0">
                  <a:moveTo>
                    <a:pt x="2769" y="0"/>
                  </a:moveTo>
                  <a:cubicBezTo>
                    <a:pt x="2266" y="0"/>
                    <a:pt x="1666" y="210"/>
                    <a:pt x="1124" y="757"/>
                  </a:cubicBezTo>
                  <a:cubicBezTo>
                    <a:pt x="197" y="1692"/>
                    <a:pt x="1" y="4364"/>
                    <a:pt x="176" y="4507"/>
                  </a:cubicBezTo>
                  <a:cubicBezTo>
                    <a:pt x="176" y="4507"/>
                    <a:pt x="2957" y="4370"/>
                    <a:pt x="3849" y="3276"/>
                  </a:cubicBezTo>
                  <a:cubicBezTo>
                    <a:pt x="4743" y="2184"/>
                    <a:pt x="4125" y="669"/>
                    <a:pt x="3636" y="271"/>
                  </a:cubicBezTo>
                  <a:cubicBezTo>
                    <a:pt x="3434" y="106"/>
                    <a:pt x="3126" y="0"/>
                    <a:pt x="27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5398941" y="789160"/>
              <a:ext cx="234113" cy="248960"/>
            </a:xfrm>
            <a:custGeom>
              <a:avLst/>
              <a:gdLst/>
              <a:ahLst/>
              <a:cxnLst/>
              <a:rect l="l" t="t" r="r" b="b"/>
              <a:pathLst>
                <a:path w="3201" h="3404" extrusionOk="0">
                  <a:moveTo>
                    <a:pt x="3163" y="1"/>
                  </a:moveTo>
                  <a:cubicBezTo>
                    <a:pt x="3154" y="1"/>
                    <a:pt x="3145" y="4"/>
                    <a:pt x="3138" y="11"/>
                  </a:cubicBezTo>
                  <a:cubicBezTo>
                    <a:pt x="3138" y="11"/>
                    <a:pt x="2935" y="212"/>
                    <a:pt x="2635" y="517"/>
                  </a:cubicBezTo>
                  <a:cubicBezTo>
                    <a:pt x="2485" y="672"/>
                    <a:pt x="2312" y="852"/>
                    <a:pt x="2126" y="1044"/>
                  </a:cubicBezTo>
                  <a:cubicBezTo>
                    <a:pt x="1941" y="1238"/>
                    <a:pt x="1744" y="1445"/>
                    <a:pt x="1548" y="1653"/>
                  </a:cubicBezTo>
                  <a:cubicBezTo>
                    <a:pt x="1353" y="1863"/>
                    <a:pt x="1159" y="2072"/>
                    <a:pt x="977" y="2269"/>
                  </a:cubicBezTo>
                  <a:cubicBezTo>
                    <a:pt x="794" y="2465"/>
                    <a:pt x="629" y="2653"/>
                    <a:pt x="484" y="2811"/>
                  </a:cubicBezTo>
                  <a:cubicBezTo>
                    <a:pt x="198" y="3130"/>
                    <a:pt x="12" y="3348"/>
                    <a:pt x="12" y="3348"/>
                  </a:cubicBezTo>
                  <a:cubicBezTo>
                    <a:pt x="0" y="3361"/>
                    <a:pt x="0" y="3381"/>
                    <a:pt x="14" y="3394"/>
                  </a:cubicBezTo>
                  <a:cubicBezTo>
                    <a:pt x="20" y="3401"/>
                    <a:pt x="29" y="3404"/>
                    <a:pt x="38" y="3404"/>
                  </a:cubicBezTo>
                  <a:cubicBezTo>
                    <a:pt x="46" y="3404"/>
                    <a:pt x="55" y="3401"/>
                    <a:pt x="62" y="3394"/>
                  </a:cubicBezTo>
                  <a:cubicBezTo>
                    <a:pt x="62" y="3394"/>
                    <a:pt x="267" y="3194"/>
                    <a:pt x="566" y="2888"/>
                  </a:cubicBezTo>
                  <a:cubicBezTo>
                    <a:pt x="715" y="2733"/>
                    <a:pt x="892" y="2556"/>
                    <a:pt x="1075" y="2361"/>
                  </a:cubicBezTo>
                  <a:cubicBezTo>
                    <a:pt x="1260" y="2166"/>
                    <a:pt x="1457" y="1960"/>
                    <a:pt x="1653" y="1752"/>
                  </a:cubicBezTo>
                  <a:cubicBezTo>
                    <a:pt x="1847" y="1542"/>
                    <a:pt x="2042" y="1333"/>
                    <a:pt x="2223" y="1136"/>
                  </a:cubicBezTo>
                  <a:cubicBezTo>
                    <a:pt x="2404" y="938"/>
                    <a:pt x="2572" y="752"/>
                    <a:pt x="2716" y="594"/>
                  </a:cubicBezTo>
                  <a:cubicBezTo>
                    <a:pt x="3001" y="274"/>
                    <a:pt x="3189" y="58"/>
                    <a:pt x="3189" y="58"/>
                  </a:cubicBezTo>
                  <a:cubicBezTo>
                    <a:pt x="3200" y="44"/>
                    <a:pt x="3200" y="24"/>
                    <a:pt x="3187" y="11"/>
                  </a:cubicBezTo>
                  <a:cubicBezTo>
                    <a:pt x="3181" y="4"/>
                    <a:pt x="3172" y="1"/>
                    <a:pt x="3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5471713" y="1016910"/>
              <a:ext cx="226653" cy="153223"/>
            </a:xfrm>
            <a:custGeom>
              <a:avLst/>
              <a:gdLst/>
              <a:ahLst/>
              <a:cxnLst/>
              <a:rect l="l" t="t" r="r" b="b"/>
              <a:pathLst>
                <a:path w="3099" h="2095" extrusionOk="0">
                  <a:moveTo>
                    <a:pt x="1958" y="1"/>
                  </a:moveTo>
                  <a:cubicBezTo>
                    <a:pt x="1886" y="1"/>
                    <a:pt x="1811" y="6"/>
                    <a:pt x="1732" y="16"/>
                  </a:cubicBezTo>
                  <a:cubicBezTo>
                    <a:pt x="1000" y="117"/>
                    <a:pt x="1" y="1241"/>
                    <a:pt x="30" y="1364"/>
                  </a:cubicBezTo>
                  <a:cubicBezTo>
                    <a:pt x="30" y="1364"/>
                    <a:pt x="1088" y="2095"/>
                    <a:pt x="1860" y="2095"/>
                  </a:cubicBezTo>
                  <a:cubicBezTo>
                    <a:pt x="1939" y="2095"/>
                    <a:pt x="2015" y="2087"/>
                    <a:pt x="2087" y="2070"/>
                  </a:cubicBezTo>
                  <a:cubicBezTo>
                    <a:pt x="2858" y="1888"/>
                    <a:pt x="3099" y="1002"/>
                    <a:pt x="3017" y="658"/>
                  </a:cubicBezTo>
                  <a:cubicBezTo>
                    <a:pt x="2945" y="350"/>
                    <a:pt x="2561" y="1"/>
                    <a:pt x="19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5427245" y="1089682"/>
              <a:ext cx="190084" cy="35691"/>
            </a:xfrm>
            <a:custGeom>
              <a:avLst/>
              <a:gdLst/>
              <a:ahLst/>
              <a:cxnLst/>
              <a:rect l="l" t="t" r="r" b="b"/>
              <a:pathLst>
                <a:path w="2599" h="488" extrusionOk="0">
                  <a:moveTo>
                    <a:pt x="2563" y="1"/>
                  </a:moveTo>
                  <a:cubicBezTo>
                    <a:pt x="2562" y="1"/>
                    <a:pt x="2560" y="1"/>
                    <a:pt x="2559" y="1"/>
                  </a:cubicBezTo>
                  <a:cubicBezTo>
                    <a:pt x="2559" y="1"/>
                    <a:pt x="2400" y="15"/>
                    <a:pt x="2160" y="46"/>
                  </a:cubicBezTo>
                  <a:cubicBezTo>
                    <a:pt x="2042" y="62"/>
                    <a:pt x="1902" y="78"/>
                    <a:pt x="1753" y="101"/>
                  </a:cubicBezTo>
                  <a:cubicBezTo>
                    <a:pt x="1604" y="124"/>
                    <a:pt x="1446" y="149"/>
                    <a:pt x="1287" y="173"/>
                  </a:cubicBezTo>
                  <a:cubicBezTo>
                    <a:pt x="1129" y="201"/>
                    <a:pt x="971" y="228"/>
                    <a:pt x="824" y="254"/>
                  </a:cubicBezTo>
                  <a:cubicBezTo>
                    <a:pt x="675" y="280"/>
                    <a:pt x="538" y="310"/>
                    <a:pt x="419" y="333"/>
                  </a:cubicBezTo>
                  <a:cubicBezTo>
                    <a:pt x="184" y="382"/>
                    <a:pt x="27" y="420"/>
                    <a:pt x="27" y="420"/>
                  </a:cubicBezTo>
                  <a:cubicBezTo>
                    <a:pt x="12" y="424"/>
                    <a:pt x="0" y="439"/>
                    <a:pt x="2" y="457"/>
                  </a:cubicBezTo>
                  <a:cubicBezTo>
                    <a:pt x="3" y="474"/>
                    <a:pt x="18" y="488"/>
                    <a:pt x="35" y="488"/>
                  </a:cubicBezTo>
                  <a:cubicBezTo>
                    <a:pt x="36" y="488"/>
                    <a:pt x="38" y="487"/>
                    <a:pt x="39" y="487"/>
                  </a:cubicBezTo>
                  <a:cubicBezTo>
                    <a:pt x="39" y="487"/>
                    <a:pt x="199" y="473"/>
                    <a:pt x="438" y="444"/>
                  </a:cubicBezTo>
                  <a:cubicBezTo>
                    <a:pt x="557" y="427"/>
                    <a:pt x="697" y="411"/>
                    <a:pt x="845" y="388"/>
                  </a:cubicBezTo>
                  <a:cubicBezTo>
                    <a:pt x="994" y="365"/>
                    <a:pt x="1153" y="341"/>
                    <a:pt x="1311" y="316"/>
                  </a:cubicBezTo>
                  <a:cubicBezTo>
                    <a:pt x="1469" y="288"/>
                    <a:pt x="1627" y="260"/>
                    <a:pt x="1775" y="234"/>
                  </a:cubicBezTo>
                  <a:cubicBezTo>
                    <a:pt x="1923" y="208"/>
                    <a:pt x="2061" y="178"/>
                    <a:pt x="2179" y="156"/>
                  </a:cubicBezTo>
                  <a:cubicBezTo>
                    <a:pt x="2414" y="107"/>
                    <a:pt x="2571" y="68"/>
                    <a:pt x="2571" y="68"/>
                  </a:cubicBezTo>
                  <a:cubicBezTo>
                    <a:pt x="2587" y="65"/>
                    <a:pt x="2599" y="49"/>
                    <a:pt x="2597" y="32"/>
                  </a:cubicBezTo>
                  <a:cubicBezTo>
                    <a:pt x="2595" y="14"/>
                    <a:pt x="2580" y="1"/>
                    <a:pt x="2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5686519" y="905156"/>
              <a:ext cx="145836" cy="147591"/>
            </a:xfrm>
            <a:custGeom>
              <a:avLst/>
              <a:gdLst/>
              <a:ahLst/>
              <a:cxnLst/>
              <a:rect l="l" t="t" r="r" b="b"/>
              <a:pathLst>
                <a:path w="1994" h="2018" extrusionOk="0">
                  <a:moveTo>
                    <a:pt x="1019" y="1"/>
                  </a:moveTo>
                  <a:cubicBezTo>
                    <a:pt x="354" y="1"/>
                    <a:pt x="712" y="760"/>
                    <a:pt x="712" y="760"/>
                  </a:cubicBezTo>
                  <a:cubicBezTo>
                    <a:pt x="712" y="760"/>
                    <a:pt x="547" y="694"/>
                    <a:pt x="378" y="694"/>
                  </a:cubicBezTo>
                  <a:cubicBezTo>
                    <a:pt x="192" y="694"/>
                    <a:pt x="0" y="774"/>
                    <a:pt x="12" y="1108"/>
                  </a:cubicBezTo>
                  <a:cubicBezTo>
                    <a:pt x="24" y="1421"/>
                    <a:pt x="173" y="1505"/>
                    <a:pt x="329" y="1505"/>
                  </a:cubicBezTo>
                  <a:cubicBezTo>
                    <a:pt x="508" y="1505"/>
                    <a:pt x="695" y="1395"/>
                    <a:pt x="695" y="1395"/>
                  </a:cubicBezTo>
                  <a:lnTo>
                    <a:pt x="695" y="1395"/>
                  </a:lnTo>
                  <a:cubicBezTo>
                    <a:pt x="695" y="1395"/>
                    <a:pt x="394" y="2012"/>
                    <a:pt x="933" y="2018"/>
                  </a:cubicBezTo>
                  <a:cubicBezTo>
                    <a:pt x="935" y="2018"/>
                    <a:pt x="938" y="2018"/>
                    <a:pt x="941" y="2018"/>
                  </a:cubicBezTo>
                  <a:cubicBezTo>
                    <a:pt x="1484" y="2018"/>
                    <a:pt x="1310" y="1414"/>
                    <a:pt x="1310" y="1414"/>
                  </a:cubicBezTo>
                  <a:lnTo>
                    <a:pt x="1310" y="1414"/>
                  </a:lnTo>
                  <a:cubicBezTo>
                    <a:pt x="1310" y="1414"/>
                    <a:pt x="1462" y="1469"/>
                    <a:pt x="1621" y="1469"/>
                  </a:cubicBezTo>
                  <a:cubicBezTo>
                    <a:pt x="1802" y="1469"/>
                    <a:pt x="1993" y="1398"/>
                    <a:pt x="1979" y="1094"/>
                  </a:cubicBezTo>
                  <a:cubicBezTo>
                    <a:pt x="1964" y="792"/>
                    <a:pt x="1788" y="721"/>
                    <a:pt x="1625" y="721"/>
                  </a:cubicBezTo>
                  <a:cubicBezTo>
                    <a:pt x="1480" y="721"/>
                    <a:pt x="1346" y="777"/>
                    <a:pt x="1346" y="777"/>
                  </a:cubicBezTo>
                  <a:cubicBezTo>
                    <a:pt x="1346" y="777"/>
                    <a:pt x="1887" y="33"/>
                    <a:pt x="1056" y="2"/>
                  </a:cubicBezTo>
                  <a:cubicBezTo>
                    <a:pt x="1043" y="1"/>
                    <a:pt x="1031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5737935" y="969517"/>
              <a:ext cx="43224" cy="29474"/>
            </a:xfrm>
            <a:custGeom>
              <a:avLst/>
              <a:gdLst/>
              <a:ahLst/>
              <a:cxnLst/>
              <a:rect l="l" t="t" r="r" b="b"/>
              <a:pathLst>
                <a:path w="591" h="403" extrusionOk="0">
                  <a:moveTo>
                    <a:pt x="295" y="0"/>
                  </a:moveTo>
                  <a:cubicBezTo>
                    <a:pt x="252" y="0"/>
                    <a:pt x="205" y="13"/>
                    <a:pt x="157" y="41"/>
                  </a:cubicBezTo>
                  <a:cubicBezTo>
                    <a:pt x="1" y="134"/>
                    <a:pt x="71" y="403"/>
                    <a:pt x="251" y="403"/>
                  </a:cubicBezTo>
                  <a:cubicBezTo>
                    <a:pt x="288" y="403"/>
                    <a:pt x="329" y="392"/>
                    <a:pt x="375" y="365"/>
                  </a:cubicBezTo>
                  <a:cubicBezTo>
                    <a:pt x="590" y="238"/>
                    <a:pt x="483" y="0"/>
                    <a:pt x="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51"/>
          <p:cNvSpPr/>
          <p:nvPr/>
        </p:nvSpPr>
        <p:spPr>
          <a:xfrm>
            <a:off x="1110023" y="625118"/>
            <a:ext cx="136579" cy="129663"/>
          </a:xfrm>
          <a:custGeom>
            <a:avLst/>
            <a:gdLst/>
            <a:ahLst/>
            <a:cxnLst/>
            <a:rect l="l" t="t" r="r" b="b"/>
            <a:pathLst>
              <a:path w="9933" h="9430" extrusionOk="0">
                <a:moveTo>
                  <a:pt x="8342" y="4852"/>
                </a:moveTo>
                <a:lnTo>
                  <a:pt x="8342" y="4853"/>
                </a:lnTo>
                <a:lnTo>
                  <a:pt x="8342" y="4853"/>
                </a:lnTo>
                <a:lnTo>
                  <a:pt x="8342" y="4853"/>
                </a:lnTo>
                <a:cubicBezTo>
                  <a:pt x="8342" y="4853"/>
                  <a:pt x="8342" y="4852"/>
                  <a:pt x="8342" y="4852"/>
                </a:cubicBezTo>
                <a:close/>
                <a:moveTo>
                  <a:pt x="2797" y="6438"/>
                </a:moveTo>
                <a:cubicBezTo>
                  <a:pt x="2797" y="6441"/>
                  <a:pt x="2797" y="6443"/>
                  <a:pt x="2797" y="6443"/>
                </a:cubicBezTo>
                <a:cubicBezTo>
                  <a:pt x="2797" y="6443"/>
                  <a:pt x="2797" y="6443"/>
                  <a:pt x="2797" y="6442"/>
                </a:cubicBezTo>
                <a:lnTo>
                  <a:pt x="2797" y="6438"/>
                </a:lnTo>
                <a:close/>
                <a:moveTo>
                  <a:pt x="4291" y="0"/>
                </a:moveTo>
                <a:cubicBezTo>
                  <a:pt x="2927" y="0"/>
                  <a:pt x="1798" y="452"/>
                  <a:pt x="1122" y="954"/>
                </a:cubicBezTo>
                <a:cubicBezTo>
                  <a:pt x="730" y="1225"/>
                  <a:pt x="478" y="1536"/>
                  <a:pt x="308" y="1742"/>
                </a:cubicBezTo>
                <a:cubicBezTo>
                  <a:pt x="178" y="1931"/>
                  <a:pt x="108" y="2032"/>
                  <a:pt x="108" y="2032"/>
                </a:cubicBezTo>
                <a:cubicBezTo>
                  <a:pt x="1" y="2188"/>
                  <a:pt x="22" y="2403"/>
                  <a:pt x="166" y="2532"/>
                </a:cubicBezTo>
                <a:cubicBezTo>
                  <a:pt x="239" y="2598"/>
                  <a:pt x="331" y="2630"/>
                  <a:pt x="422" y="2630"/>
                </a:cubicBezTo>
                <a:cubicBezTo>
                  <a:pt x="526" y="2630"/>
                  <a:pt x="630" y="2588"/>
                  <a:pt x="705" y="2505"/>
                </a:cubicBezTo>
                <a:cubicBezTo>
                  <a:pt x="705" y="2505"/>
                  <a:pt x="788" y="2414"/>
                  <a:pt x="942" y="2243"/>
                </a:cubicBezTo>
                <a:cubicBezTo>
                  <a:pt x="1085" y="2114"/>
                  <a:pt x="1296" y="1921"/>
                  <a:pt x="1632" y="1730"/>
                </a:cubicBezTo>
                <a:cubicBezTo>
                  <a:pt x="1958" y="1541"/>
                  <a:pt x="2392" y="1366"/>
                  <a:pt x="2919" y="1272"/>
                </a:cubicBezTo>
                <a:cubicBezTo>
                  <a:pt x="3189" y="1226"/>
                  <a:pt x="3483" y="1201"/>
                  <a:pt x="3793" y="1201"/>
                </a:cubicBezTo>
                <a:cubicBezTo>
                  <a:pt x="4089" y="1201"/>
                  <a:pt x="4399" y="1224"/>
                  <a:pt x="4719" y="1272"/>
                </a:cubicBezTo>
                <a:cubicBezTo>
                  <a:pt x="5373" y="1379"/>
                  <a:pt x="6071" y="1601"/>
                  <a:pt x="6706" y="1974"/>
                </a:cubicBezTo>
                <a:cubicBezTo>
                  <a:pt x="7340" y="2343"/>
                  <a:pt x="7902" y="2884"/>
                  <a:pt x="8179" y="3532"/>
                </a:cubicBezTo>
                <a:cubicBezTo>
                  <a:pt x="8317" y="3855"/>
                  <a:pt x="8382" y="4205"/>
                  <a:pt x="8366" y="4567"/>
                </a:cubicBezTo>
                <a:cubicBezTo>
                  <a:pt x="8364" y="4657"/>
                  <a:pt x="8346" y="4750"/>
                  <a:pt x="8339" y="4840"/>
                </a:cubicBezTo>
                <a:lnTo>
                  <a:pt x="8335" y="4875"/>
                </a:lnTo>
                <a:lnTo>
                  <a:pt x="8335" y="4880"/>
                </a:lnTo>
                <a:lnTo>
                  <a:pt x="8321" y="4940"/>
                </a:lnTo>
                <a:lnTo>
                  <a:pt x="8280" y="5115"/>
                </a:lnTo>
                <a:lnTo>
                  <a:pt x="8199" y="5466"/>
                </a:lnTo>
                <a:cubicBezTo>
                  <a:pt x="8172" y="5582"/>
                  <a:pt x="8149" y="5710"/>
                  <a:pt x="8106" y="5778"/>
                </a:cubicBezTo>
                <a:cubicBezTo>
                  <a:pt x="8023" y="5942"/>
                  <a:pt x="7976" y="6113"/>
                  <a:pt x="7884" y="6278"/>
                </a:cubicBezTo>
                <a:cubicBezTo>
                  <a:pt x="7771" y="6436"/>
                  <a:pt x="7686" y="6617"/>
                  <a:pt x="7560" y="6761"/>
                </a:cubicBezTo>
                <a:cubicBezTo>
                  <a:pt x="7308" y="7048"/>
                  <a:pt x="7025" y="7307"/>
                  <a:pt x="6680" y="7473"/>
                </a:cubicBezTo>
                <a:cubicBezTo>
                  <a:pt x="6240" y="7707"/>
                  <a:pt x="5721" y="7835"/>
                  <a:pt x="5204" y="7835"/>
                </a:cubicBezTo>
                <a:cubicBezTo>
                  <a:pt x="4937" y="7835"/>
                  <a:pt x="4670" y="7800"/>
                  <a:pt x="4414" y="7729"/>
                </a:cubicBezTo>
                <a:lnTo>
                  <a:pt x="4137" y="7651"/>
                </a:lnTo>
                <a:cubicBezTo>
                  <a:pt x="4046" y="7621"/>
                  <a:pt x="3966" y="7573"/>
                  <a:pt x="3880" y="7539"/>
                </a:cubicBezTo>
                <a:cubicBezTo>
                  <a:pt x="3697" y="7477"/>
                  <a:pt x="3564" y="7361"/>
                  <a:pt x="3410" y="7269"/>
                </a:cubicBezTo>
                <a:cubicBezTo>
                  <a:pt x="3154" y="7048"/>
                  <a:pt x="2913" y="6809"/>
                  <a:pt x="2842" y="6522"/>
                </a:cubicBezTo>
                <a:lnTo>
                  <a:pt x="2797" y="6420"/>
                </a:lnTo>
                <a:lnTo>
                  <a:pt x="2792" y="6408"/>
                </a:lnTo>
                <a:cubicBezTo>
                  <a:pt x="2790" y="6400"/>
                  <a:pt x="2790" y="6397"/>
                  <a:pt x="2789" y="6397"/>
                </a:cubicBezTo>
                <a:lnTo>
                  <a:pt x="2789" y="6397"/>
                </a:lnTo>
                <a:cubicBezTo>
                  <a:pt x="2789" y="6397"/>
                  <a:pt x="2790" y="6399"/>
                  <a:pt x="2790" y="6403"/>
                </a:cubicBezTo>
                <a:lnTo>
                  <a:pt x="2790" y="6403"/>
                </a:lnTo>
                <a:lnTo>
                  <a:pt x="2788" y="6388"/>
                </a:lnTo>
                <a:lnTo>
                  <a:pt x="2772" y="6305"/>
                </a:lnTo>
                <a:cubicBezTo>
                  <a:pt x="2755" y="6201"/>
                  <a:pt x="2720" y="6063"/>
                  <a:pt x="2719" y="5988"/>
                </a:cubicBezTo>
                <a:cubicBezTo>
                  <a:pt x="2717" y="5914"/>
                  <a:pt x="2712" y="5843"/>
                  <a:pt x="2704" y="5769"/>
                </a:cubicBezTo>
                <a:lnTo>
                  <a:pt x="2716" y="5531"/>
                </a:lnTo>
                <a:cubicBezTo>
                  <a:pt x="2752" y="5225"/>
                  <a:pt x="2862" y="4963"/>
                  <a:pt x="3049" y="4756"/>
                </a:cubicBezTo>
                <a:cubicBezTo>
                  <a:pt x="3403" y="4362"/>
                  <a:pt x="4010" y="4158"/>
                  <a:pt x="4570" y="4158"/>
                </a:cubicBezTo>
                <a:cubicBezTo>
                  <a:pt x="4606" y="4158"/>
                  <a:pt x="4642" y="4158"/>
                  <a:pt x="4677" y="4160"/>
                </a:cubicBezTo>
                <a:lnTo>
                  <a:pt x="4894" y="4179"/>
                </a:lnTo>
                <a:lnTo>
                  <a:pt x="4922" y="4181"/>
                </a:lnTo>
                <a:lnTo>
                  <a:pt x="4927" y="4181"/>
                </a:lnTo>
                <a:lnTo>
                  <a:pt x="4957" y="4189"/>
                </a:lnTo>
                <a:lnTo>
                  <a:pt x="5086" y="4221"/>
                </a:lnTo>
                <a:lnTo>
                  <a:pt x="5214" y="4254"/>
                </a:lnTo>
                <a:lnTo>
                  <a:pt x="5258" y="4283"/>
                </a:lnTo>
                <a:cubicBezTo>
                  <a:pt x="5285" y="4306"/>
                  <a:pt x="5321" y="4294"/>
                  <a:pt x="5355" y="4332"/>
                </a:cubicBezTo>
                <a:cubicBezTo>
                  <a:pt x="5510" y="4426"/>
                  <a:pt x="5603" y="4568"/>
                  <a:pt x="5632" y="4737"/>
                </a:cubicBezTo>
                <a:cubicBezTo>
                  <a:pt x="5663" y="4905"/>
                  <a:pt x="5630" y="5079"/>
                  <a:pt x="5563" y="5214"/>
                </a:cubicBezTo>
                <a:cubicBezTo>
                  <a:pt x="5496" y="5353"/>
                  <a:pt x="5385" y="5428"/>
                  <a:pt x="5281" y="5494"/>
                </a:cubicBezTo>
                <a:cubicBezTo>
                  <a:pt x="5180" y="5547"/>
                  <a:pt x="5068" y="5564"/>
                  <a:pt x="4960" y="5564"/>
                </a:cubicBezTo>
                <a:cubicBezTo>
                  <a:pt x="4829" y="5564"/>
                  <a:pt x="4703" y="5538"/>
                  <a:pt x="4607" y="5517"/>
                </a:cubicBezTo>
                <a:cubicBezTo>
                  <a:pt x="4426" y="5454"/>
                  <a:pt x="4329" y="5421"/>
                  <a:pt x="4329" y="5421"/>
                </a:cubicBezTo>
                <a:lnTo>
                  <a:pt x="4261" y="5398"/>
                </a:lnTo>
                <a:cubicBezTo>
                  <a:pt x="4221" y="5384"/>
                  <a:pt x="4180" y="5378"/>
                  <a:pt x="4139" y="5378"/>
                </a:cubicBezTo>
                <a:cubicBezTo>
                  <a:pt x="4001" y="5378"/>
                  <a:pt x="3868" y="5454"/>
                  <a:pt x="3801" y="5585"/>
                </a:cubicBezTo>
                <a:cubicBezTo>
                  <a:pt x="3707" y="5771"/>
                  <a:pt x="3783" y="5998"/>
                  <a:pt x="3969" y="6092"/>
                </a:cubicBezTo>
                <a:cubicBezTo>
                  <a:pt x="3969" y="6092"/>
                  <a:pt x="4097" y="6157"/>
                  <a:pt x="4336" y="6278"/>
                </a:cubicBezTo>
                <a:cubicBezTo>
                  <a:pt x="4508" y="6334"/>
                  <a:pt x="4761" y="6445"/>
                  <a:pt x="5097" y="6445"/>
                </a:cubicBezTo>
                <a:cubicBezTo>
                  <a:pt x="5252" y="6445"/>
                  <a:pt x="5423" y="6422"/>
                  <a:pt x="5612" y="6359"/>
                </a:cubicBezTo>
                <a:cubicBezTo>
                  <a:pt x="5896" y="6249"/>
                  <a:pt x="6201" y="6056"/>
                  <a:pt x="6404" y="5745"/>
                </a:cubicBezTo>
                <a:cubicBezTo>
                  <a:pt x="6605" y="5439"/>
                  <a:pt x="6730" y="5050"/>
                  <a:pt x="6701" y="4620"/>
                </a:cubicBezTo>
                <a:cubicBezTo>
                  <a:pt x="6681" y="4195"/>
                  <a:pt x="6459" y="3719"/>
                  <a:pt x="6072" y="3412"/>
                </a:cubicBezTo>
                <a:cubicBezTo>
                  <a:pt x="5990" y="3325"/>
                  <a:pt x="5857" y="3262"/>
                  <a:pt x="5739" y="3194"/>
                </a:cubicBezTo>
                <a:lnTo>
                  <a:pt x="5553" y="3103"/>
                </a:lnTo>
                <a:lnTo>
                  <a:pt x="5428" y="3062"/>
                </a:lnTo>
                <a:lnTo>
                  <a:pt x="5302" y="3021"/>
                </a:lnTo>
                <a:lnTo>
                  <a:pt x="5238" y="3000"/>
                </a:lnTo>
                <a:lnTo>
                  <a:pt x="5222" y="2994"/>
                </a:lnTo>
                <a:lnTo>
                  <a:pt x="5143" y="2976"/>
                </a:lnTo>
                <a:lnTo>
                  <a:pt x="5103" y="2969"/>
                </a:lnTo>
                <a:cubicBezTo>
                  <a:pt x="4997" y="2952"/>
                  <a:pt x="4889" y="2935"/>
                  <a:pt x="4780" y="2918"/>
                </a:cubicBezTo>
                <a:cubicBezTo>
                  <a:pt x="4642" y="2903"/>
                  <a:pt x="4499" y="2895"/>
                  <a:pt x="4353" y="2895"/>
                </a:cubicBezTo>
                <a:cubicBezTo>
                  <a:pt x="3589" y="2895"/>
                  <a:pt x="2737" y="3118"/>
                  <a:pt x="2045" y="3791"/>
                </a:cubicBezTo>
                <a:cubicBezTo>
                  <a:pt x="1640" y="4186"/>
                  <a:pt x="1366" y="4749"/>
                  <a:pt x="1274" y="5317"/>
                </a:cubicBezTo>
                <a:lnTo>
                  <a:pt x="1229" y="5744"/>
                </a:lnTo>
                <a:cubicBezTo>
                  <a:pt x="1231" y="5894"/>
                  <a:pt x="1237" y="6047"/>
                  <a:pt x="1246" y="6199"/>
                </a:cubicBezTo>
                <a:cubicBezTo>
                  <a:pt x="1256" y="6350"/>
                  <a:pt x="1279" y="6434"/>
                  <a:pt x="1294" y="6555"/>
                </a:cubicBezTo>
                <a:lnTo>
                  <a:pt x="1308" y="6640"/>
                </a:lnTo>
                <a:lnTo>
                  <a:pt x="1315" y="6682"/>
                </a:lnTo>
                <a:lnTo>
                  <a:pt x="1316" y="6692"/>
                </a:lnTo>
                <a:cubicBezTo>
                  <a:pt x="1316" y="6692"/>
                  <a:pt x="1316" y="6692"/>
                  <a:pt x="1316" y="6692"/>
                </a:cubicBezTo>
                <a:lnTo>
                  <a:pt x="1316" y="6692"/>
                </a:lnTo>
                <a:cubicBezTo>
                  <a:pt x="1316" y="6692"/>
                  <a:pt x="1328" y="6754"/>
                  <a:pt x="1329" y="6754"/>
                </a:cubicBezTo>
                <a:cubicBezTo>
                  <a:pt x="1329" y="6754"/>
                  <a:pt x="1329" y="6752"/>
                  <a:pt x="1328" y="6747"/>
                </a:cubicBezTo>
                <a:lnTo>
                  <a:pt x="1328" y="6747"/>
                </a:lnTo>
                <a:lnTo>
                  <a:pt x="1336" y="6775"/>
                </a:lnTo>
                <a:lnTo>
                  <a:pt x="1410" y="6996"/>
                </a:lnTo>
                <a:cubicBezTo>
                  <a:pt x="1577" y="7613"/>
                  <a:pt x="2003" y="8096"/>
                  <a:pt x="2450" y="8487"/>
                </a:cubicBezTo>
                <a:cubicBezTo>
                  <a:pt x="2691" y="8657"/>
                  <a:pt x="2930" y="8845"/>
                  <a:pt x="3198" y="8956"/>
                </a:cubicBezTo>
                <a:cubicBezTo>
                  <a:pt x="3458" y="9098"/>
                  <a:pt x="3734" y="9184"/>
                  <a:pt x="4013" y="9261"/>
                </a:cubicBezTo>
                <a:cubicBezTo>
                  <a:pt x="4414" y="9373"/>
                  <a:pt x="4830" y="9429"/>
                  <a:pt x="5248" y="9429"/>
                </a:cubicBezTo>
                <a:cubicBezTo>
                  <a:pt x="5994" y="9429"/>
                  <a:pt x="6748" y="9252"/>
                  <a:pt x="7432" y="8900"/>
                </a:cubicBezTo>
                <a:cubicBezTo>
                  <a:pt x="7971" y="8634"/>
                  <a:pt x="8426" y="8219"/>
                  <a:pt x="8808" y="7765"/>
                </a:cubicBezTo>
                <a:cubicBezTo>
                  <a:pt x="8996" y="7537"/>
                  <a:pt x="9131" y="7276"/>
                  <a:pt x="9289" y="7030"/>
                </a:cubicBezTo>
                <a:cubicBezTo>
                  <a:pt x="9429" y="6771"/>
                  <a:pt x="9526" y="6473"/>
                  <a:pt x="9636" y="6195"/>
                </a:cubicBezTo>
                <a:cubicBezTo>
                  <a:pt x="9699" y="6043"/>
                  <a:pt x="9716" y="5933"/>
                  <a:pt x="9742" y="5815"/>
                </a:cubicBezTo>
                <a:lnTo>
                  <a:pt x="9819" y="5463"/>
                </a:lnTo>
                <a:lnTo>
                  <a:pt x="9856" y="5288"/>
                </a:lnTo>
                <a:lnTo>
                  <a:pt x="9875" y="5200"/>
                </a:lnTo>
                <a:lnTo>
                  <a:pt x="9877" y="5190"/>
                </a:lnTo>
                <a:lnTo>
                  <a:pt x="9890" y="5116"/>
                </a:lnTo>
                <a:lnTo>
                  <a:pt x="9892" y="5089"/>
                </a:lnTo>
                <a:lnTo>
                  <a:pt x="9897" y="5035"/>
                </a:lnTo>
                <a:cubicBezTo>
                  <a:pt x="9906" y="4889"/>
                  <a:pt x="9925" y="4745"/>
                  <a:pt x="9924" y="4599"/>
                </a:cubicBezTo>
                <a:cubicBezTo>
                  <a:pt x="9932" y="4015"/>
                  <a:pt x="9802" y="3425"/>
                  <a:pt x="9560" y="2911"/>
                </a:cubicBezTo>
                <a:cubicBezTo>
                  <a:pt x="9075" y="1866"/>
                  <a:pt x="8218" y="1179"/>
                  <a:pt x="7383" y="747"/>
                </a:cubicBezTo>
                <a:cubicBezTo>
                  <a:pt x="6539" y="304"/>
                  <a:pt x="5671" y="97"/>
                  <a:pt x="4866" y="27"/>
                </a:cubicBezTo>
                <a:cubicBezTo>
                  <a:pt x="4671" y="9"/>
                  <a:pt x="4479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51"/>
          <p:cNvGrpSpPr/>
          <p:nvPr/>
        </p:nvGrpSpPr>
        <p:grpSpPr>
          <a:xfrm>
            <a:off x="829485" y="370491"/>
            <a:ext cx="104582" cy="102750"/>
            <a:chOff x="5397687" y="2595834"/>
            <a:chExt cx="157527" cy="154767"/>
          </a:xfrm>
        </p:grpSpPr>
        <p:sp>
          <p:nvSpPr>
            <p:cNvPr id="954" name="Google Shape;954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973189" y="227818"/>
            <a:ext cx="185936" cy="206445"/>
            <a:chOff x="5071176" y="2522737"/>
            <a:chExt cx="356745" cy="396095"/>
          </a:xfrm>
        </p:grpSpPr>
        <p:sp>
          <p:nvSpPr>
            <p:cNvPr id="957" name="Google Shape;957;p51"/>
            <p:cNvSpPr/>
            <p:nvPr/>
          </p:nvSpPr>
          <p:spPr>
            <a:xfrm>
              <a:off x="5071176" y="2522737"/>
              <a:ext cx="356745" cy="396095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212811" y="2708867"/>
              <a:ext cx="100989" cy="185628"/>
            </a:xfrm>
            <a:custGeom>
              <a:avLst/>
              <a:gdLst/>
              <a:ahLst/>
              <a:cxnLst/>
              <a:rect l="l" t="t" r="r" b="b"/>
              <a:pathLst>
                <a:path w="2415" h="4439" extrusionOk="0">
                  <a:moveTo>
                    <a:pt x="2381" y="0"/>
                  </a:moveTo>
                  <a:cubicBezTo>
                    <a:pt x="2370" y="0"/>
                    <a:pt x="2360" y="7"/>
                    <a:pt x="2354" y="17"/>
                  </a:cubicBezTo>
                  <a:cubicBezTo>
                    <a:pt x="2177" y="391"/>
                    <a:pt x="1987" y="758"/>
                    <a:pt x="1792" y="1122"/>
                  </a:cubicBezTo>
                  <a:cubicBezTo>
                    <a:pt x="1205" y="2217"/>
                    <a:pt x="546" y="3274"/>
                    <a:pt x="12" y="4397"/>
                  </a:cubicBezTo>
                  <a:cubicBezTo>
                    <a:pt x="0" y="4420"/>
                    <a:pt x="21" y="4439"/>
                    <a:pt x="40" y="4439"/>
                  </a:cubicBezTo>
                  <a:cubicBezTo>
                    <a:pt x="50" y="4439"/>
                    <a:pt x="59" y="4435"/>
                    <a:pt x="65" y="4424"/>
                  </a:cubicBezTo>
                  <a:cubicBezTo>
                    <a:pt x="264" y="4062"/>
                    <a:pt x="471" y="3704"/>
                    <a:pt x="677" y="3345"/>
                  </a:cubicBezTo>
                  <a:cubicBezTo>
                    <a:pt x="1042" y="2712"/>
                    <a:pt x="1565" y="1817"/>
                    <a:pt x="1889" y="1173"/>
                  </a:cubicBezTo>
                  <a:cubicBezTo>
                    <a:pt x="2078" y="803"/>
                    <a:pt x="2253" y="426"/>
                    <a:pt x="2409" y="41"/>
                  </a:cubicBezTo>
                  <a:cubicBezTo>
                    <a:pt x="2414" y="26"/>
                    <a:pt x="2408" y="9"/>
                    <a:pt x="2394" y="3"/>
                  </a:cubicBezTo>
                  <a:cubicBezTo>
                    <a:pt x="2390" y="1"/>
                    <a:pt x="2386" y="0"/>
                    <a:pt x="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1"/>
          <p:cNvGrpSpPr/>
          <p:nvPr/>
        </p:nvGrpSpPr>
        <p:grpSpPr>
          <a:xfrm rot="1354374">
            <a:off x="746590" y="586058"/>
            <a:ext cx="269885" cy="290618"/>
            <a:chOff x="5937634" y="3212099"/>
            <a:chExt cx="281975" cy="303637"/>
          </a:xfrm>
        </p:grpSpPr>
        <p:sp>
          <p:nvSpPr>
            <p:cNvPr id="960" name="Google Shape;960;p51"/>
            <p:cNvSpPr/>
            <p:nvPr/>
          </p:nvSpPr>
          <p:spPr>
            <a:xfrm>
              <a:off x="5937634" y="3212099"/>
              <a:ext cx="281975" cy="303637"/>
            </a:xfrm>
            <a:custGeom>
              <a:avLst/>
              <a:gdLst/>
              <a:ahLst/>
              <a:cxnLst/>
              <a:rect l="l" t="t" r="r" b="b"/>
              <a:pathLst>
                <a:path w="6743" h="7261" extrusionOk="0">
                  <a:moveTo>
                    <a:pt x="3951" y="0"/>
                  </a:moveTo>
                  <a:cubicBezTo>
                    <a:pt x="3856" y="0"/>
                    <a:pt x="3789" y="10"/>
                    <a:pt x="3762" y="27"/>
                  </a:cubicBezTo>
                  <a:cubicBezTo>
                    <a:pt x="3549" y="150"/>
                    <a:pt x="3421" y="1002"/>
                    <a:pt x="3421" y="1002"/>
                  </a:cubicBezTo>
                  <a:cubicBezTo>
                    <a:pt x="3421" y="1002"/>
                    <a:pt x="3282" y="27"/>
                    <a:pt x="2892" y="27"/>
                  </a:cubicBezTo>
                  <a:cubicBezTo>
                    <a:pt x="2502" y="27"/>
                    <a:pt x="426" y="80"/>
                    <a:pt x="213" y="3202"/>
                  </a:cubicBezTo>
                  <a:cubicBezTo>
                    <a:pt x="0" y="6324"/>
                    <a:pt x="1952" y="7123"/>
                    <a:pt x="2449" y="7212"/>
                  </a:cubicBezTo>
                  <a:cubicBezTo>
                    <a:pt x="2562" y="7232"/>
                    <a:pt x="2672" y="7242"/>
                    <a:pt x="2776" y="7242"/>
                  </a:cubicBezTo>
                  <a:cubicBezTo>
                    <a:pt x="3126" y="7242"/>
                    <a:pt x="3397" y="7125"/>
                    <a:pt x="3425" y="6893"/>
                  </a:cubicBezTo>
                  <a:cubicBezTo>
                    <a:pt x="3460" y="6591"/>
                    <a:pt x="3495" y="5810"/>
                    <a:pt x="3549" y="5810"/>
                  </a:cubicBezTo>
                  <a:cubicBezTo>
                    <a:pt x="3602" y="5810"/>
                    <a:pt x="3564" y="6813"/>
                    <a:pt x="3619" y="6964"/>
                  </a:cubicBezTo>
                  <a:cubicBezTo>
                    <a:pt x="3686" y="7142"/>
                    <a:pt x="3993" y="7260"/>
                    <a:pt x="4402" y="7260"/>
                  </a:cubicBezTo>
                  <a:cubicBezTo>
                    <a:pt x="4652" y="7260"/>
                    <a:pt x="4939" y="7216"/>
                    <a:pt x="5232" y="7114"/>
                  </a:cubicBezTo>
                  <a:cubicBezTo>
                    <a:pt x="6031" y="6835"/>
                    <a:pt x="6743" y="5650"/>
                    <a:pt x="6636" y="2883"/>
                  </a:cubicBezTo>
                  <a:cubicBezTo>
                    <a:pt x="6543" y="472"/>
                    <a:pt x="4594" y="0"/>
                    <a:pt x="3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6078057" y="3277251"/>
              <a:ext cx="12796" cy="153010"/>
            </a:xfrm>
            <a:custGeom>
              <a:avLst/>
              <a:gdLst/>
              <a:ahLst/>
              <a:cxnLst/>
              <a:rect l="l" t="t" r="r" b="b"/>
              <a:pathLst>
                <a:path w="306" h="3659" extrusionOk="0">
                  <a:moveTo>
                    <a:pt x="30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3"/>
                    <a:pt x="0" y="17"/>
                    <a:pt x="1" y="33"/>
                  </a:cubicBezTo>
                  <a:cubicBezTo>
                    <a:pt x="109" y="1214"/>
                    <a:pt x="235" y="2446"/>
                    <a:pt x="161" y="3628"/>
                  </a:cubicBezTo>
                  <a:cubicBezTo>
                    <a:pt x="160" y="3648"/>
                    <a:pt x="175" y="3659"/>
                    <a:pt x="191" y="3659"/>
                  </a:cubicBezTo>
                  <a:cubicBezTo>
                    <a:pt x="205" y="3659"/>
                    <a:pt x="218" y="3651"/>
                    <a:pt x="220" y="3635"/>
                  </a:cubicBezTo>
                  <a:cubicBezTo>
                    <a:pt x="266" y="3335"/>
                    <a:pt x="286" y="3032"/>
                    <a:pt x="293" y="2730"/>
                  </a:cubicBezTo>
                  <a:cubicBezTo>
                    <a:pt x="306" y="2125"/>
                    <a:pt x="263" y="1521"/>
                    <a:pt x="192" y="921"/>
                  </a:cubicBezTo>
                  <a:cubicBezTo>
                    <a:pt x="157" y="622"/>
                    <a:pt x="111" y="323"/>
                    <a:pt x="61" y="26"/>
                  </a:cubicBezTo>
                  <a:cubicBezTo>
                    <a:pt x="58" y="11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5989571" y="3235810"/>
              <a:ext cx="82255" cy="37259"/>
            </a:xfrm>
            <a:custGeom>
              <a:avLst/>
              <a:gdLst/>
              <a:ahLst/>
              <a:cxnLst/>
              <a:rect l="l" t="t" r="r" b="b"/>
              <a:pathLst>
                <a:path w="1967" h="891" extrusionOk="0">
                  <a:moveTo>
                    <a:pt x="634" y="0"/>
                  </a:moveTo>
                  <a:cubicBezTo>
                    <a:pt x="296" y="0"/>
                    <a:pt x="1" y="487"/>
                    <a:pt x="250" y="766"/>
                  </a:cubicBezTo>
                  <a:cubicBezTo>
                    <a:pt x="342" y="855"/>
                    <a:pt x="434" y="890"/>
                    <a:pt x="526" y="890"/>
                  </a:cubicBezTo>
                  <a:cubicBezTo>
                    <a:pt x="883" y="890"/>
                    <a:pt x="1230" y="351"/>
                    <a:pt x="1524" y="351"/>
                  </a:cubicBezTo>
                  <a:cubicBezTo>
                    <a:pt x="1664" y="351"/>
                    <a:pt x="1793" y="473"/>
                    <a:pt x="1905" y="833"/>
                  </a:cubicBezTo>
                  <a:cubicBezTo>
                    <a:pt x="1910" y="846"/>
                    <a:pt x="1921" y="854"/>
                    <a:pt x="1933" y="854"/>
                  </a:cubicBezTo>
                  <a:cubicBezTo>
                    <a:pt x="1936" y="854"/>
                    <a:pt x="1938" y="854"/>
                    <a:pt x="1940" y="853"/>
                  </a:cubicBezTo>
                  <a:cubicBezTo>
                    <a:pt x="1957" y="850"/>
                    <a:pt x="1966" y="834"/>
                    <a:pt x="1963" y="818"/>
                  </a:cubicBezTo>
                  <a:cubicBezTo>
                    <a:pt x="1930" y="678"/>
                    <a:pt x="1889" y="537"/>
                    <a:pt x="1802" y="409"/>
                  </a:cubicBezTo>
                  <a:cubicBezTo>
                    <a:pt x="1725" y="292"/>
                    <a:pt x="1627" y="248"/>
                    <a:pt x="1524" y="248"/>
                  </a:cubicBezTo>
                  <a:cubicBezTo>
                    <a:pt x="1339" y="248"/>
                    <a:pt x="1135" y="389"/>
                    <a:pt x="995" y="504"/>
                  </a:cubicBezTo>
                  <a:cubicBezTo>
                    <a:pt x="857" y="603"/>
                    <a:pt x="685" y="769"/>
                    <a:pt x="521" y="769"/>
                  </a:cubicBezTo>
                  <a:cubicBezTo>
                    <a:pt x="458" y="769"/>
                    <a:pt x="396" y="745"/>
                    <a:pt x="338" y="685"/>
                  </a:cubicBezTo>
                  <a:cubicBezTo>
                    <a:pt x="170" y="500"/>
                    <a:pt x="358" y="153"/>
                    <a:pt x="579" y="96"/>
                  </a:cubicBezTo>
                  <a:cubicBezTo>
                    <a:pt x="603" y="88"/>
                    <a:pt x="628" y="84"/>
                    <a:pt x="653" y="84"/>
                  </a:cubicBezTo>
                  <a:cubicBezTo>
                    <a:pt x="751" y="84"/>
                    <a:pt x="847" y="141"/>
                    <a:pt x="918" y="224"/>
                  </a:cubicBezTo>
                  <a:cubicBezTo>
                    <a:pt x="923" y="230"/>
                    <a:pt x="931" y="234"/>
                    <a:pt x="940" y="234"/>
                  </a:cubicBezTo>
                  <a:cubicBezTo>
                    <a:pt x="946" y="234"/>
                    <a:pt x="952" y="232"/>
                    <a:pt x="958" y="227"/>
                  </a:cubicBezTo>
                  <a:cubicBezTo>
                    <a:pt x="971" y="217"/>
                    <a:pt x="973" y="199"/>
                    <a:pt x="964" y="186"/>
                  </a:cubicBezTo>
                  <a:cubicBezTo>
                    <a:pt x="918" y="127"/>
                    <a:pt x="863" y="72"/>
                    <a:pt x="792" y="38"/>
                  </a:cubicBezTo>
                  <a:cubicBezTo>
                    <a:pt x="739" y="12"/>
                    <a:pt x="686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5959546" y="3290381"/>
              <a:ext cx="121229" cy="53317"/>
            </a:xfrm>
            <a:custGeom>
              <a:avLst/>
              <a:gdLst/>
              <a:ahLst/>
              <a:cxnLst/>
              <a:rect l="l" t="t" r="r" b="b"/>
              <a:pathLst>
                <a:path w="2899" h="1275" extrusionOk="0">
                  <a:moveTo>
                    <a:pt x="601" y="0"/>
                  </a:moveTo>
                  <a:cubicBezTo>
                    <a:pt x="428" y="0"/>
                    <a:pt x="238" y="103"/>
                    <a:pt x="19" y="371"/>
                  </a:cubicBezTo>
                  <a:cubicBezTo>
                    <a:pt x="0" y="392"/>
                    <a:pt x="22" y="419"/>
                    <a:pt x="44" y="419"/>
                  </a:cubicBezTo>
                  <a:cubicBezTo>
                    <a:pt x="51" y="419"/>
                    <a:pt x="59" y="416"/>
                    <a:pt x="65" y="409"/>
                  </a:cubicBezTo>
                  <a:cubicBezTo>
                    <a:pt x="190" y="279"/>
                    <a:pt x="336" y="140"/>
                    <a:pt x="515" y="105"/>
                  </a:cubicBezTo>
                  <a:cubicBezTo>
                    <a:pt x="540" y="100"/>
                    <a:pt x="564" y="97"/>
                    <a:pt x="588" y="97"/>
                  </a:cubicBezTo>
                  <a:cubicBezTo>
                    <a:pt x="735" y="97"/>
                    <a:pt x="871" y="191"/>
                    <a:pt x="982" y="304"/>
                  </a:cubicBezTo>
                  <a:cubicBezTo>
                    <a:pt x="1322" y="632"/>
                    <a:pt x="1554" y="1172"/>
                    <a:pt x="2067" y="1272"/>
                  </a:cubicBezTo>
                  <a:cubicBezTo>
                    <a:pt x="2096" y="1274"/>
                    <a:pt x="2124" y="1275"/>
                    <a:pt x="2153" y="1275"/>
                  </a:cubicBezTo>
                  <a:cubicBezTo>
                    <a:pt x="2340" y="1275"/>
                    <a:pt x="2524" y="1228"/>
                    <a:pt x="2653" y="1078"/>
                  </a:cubicBezTo>
                  <a:cubicBezTo>
                    <a:pt x="2899" y="770"/>
                    <a:pt x="2393" y="246"/>
                    <a:pt x="2103" y="246"/>
                  </a:cubicBezTo>
                  <a:cubicBezTo>
                    <a:pt x="1977" y="246"/>
                    <a:pt x="1892" y="346"/>
                    <a:pt x="1929" y="607"/>
                  </a:cubicBezTo>
                  <a:cubicBezTo>
                    <a:pt x="1931" y="624"/>
                    <a:pt x="1944" y="632"/>
                    <a:pt x="1958" y="632"/>
                  </a:cubicBezTo>
                  <a:cubicBezTo>
                    <a:pt x="1974" y="632"/>
                    <a:pt x="1991" y="620"/>
                    <a:pt x="1987" y="598"/>
                  </a:cubicBezTo>
                  <a:cubicBezTo>
                    <a:pt x="1962" y="404"/>
                    <a:pt x="2017" y="329"/>
                    <a:pt x="2105" y="329"/>
                  </a:cubicBezTo>
                  <a:cubicBezTo>
                    <a:pt x="2323" y="329"/>
                    <a:pt x="2738" y="795"/>
                    <a:pt x="2560" y="1008"/>
                  </a:cubicBezTo>
                  <a:cubicBezTo>
                    <a:pt x="2419" y="1116"/>
                    <a:pt x="2291" y="1161"/>
                    <a:pt x="2171" y="1161"/>
                  </a:cubicBezTo>
                  <a:cubicBezTo>
                    <a:pt x="1562" y="1161"/>
                    <a:pt x="1180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5972343" y="3360467"/>
              <a:ext cx="99902" cy="101240"/>
            </a:xfrm>
            <a:custGeom>
              <a:avLst/>
              <a:gdLst/>
              <a:ahLst/>
              <a:cxnLst/>
              <a:rect l="l" t="t" r="r" b="b"/>
              <a:pathLst>
                <a:path w="2389" h="2421" extrusionOk="0">
                  <a:moveTo>
                    <a:pt x="1342" y="0"/>
                  </a:moveTo>
                  <a:cubicBezTo>
                    <a:pt x="1025" y="0"/>
                    <a:pt x="755" y="101"/>
                    <a:pt x="718" y="395"/>
                  </a:cubicBezTo>
                  <a:cubicBezTo>
                    <a:pt x="739" y="883"/>
                    <a:pt x="1157" y="1199"/>
                    <a:pt x="1472" y="1510"/>
                  </a:cubicBezTo>
                  <a:cubicBezTo>
                    <a:pt x="1572" y="1612"/>
                    <a:pt x="1652" y="1726"/>
                    <a:pt x="1634" y="1847"/>
                  </a:cubicBezTo>
                  <a:cubicBezTo>
                    <a:pt x="1620" y="1910"/>
                    <a:pt x="1593" y="1971"/>
                    <a:pt x="1559" y="2026"/>
                  </a:cubicBezTo>
                  <a:cubicBezTo>
                    <a:pt x="1460" y="2217"/>
                    <a:pt x="1241" y="2300"/>
                    <a:pt x="1004" y="2300"/>
                  </a:cubicBezTo>
                  <a:cubicBezTo>
                    <a:pt x="585" y="2300"/>
                    <a:pt x="108" y="2041"/>
                    <a:pt x="124" y="1662"/>
                  </a:cubicBezTo>
                  <a:cubicBezTo>
                    <a:pt x="128" y="1423"/>
                    <a:pt x="308" y="1311"/>
                    <a:pt x="479" y="1311"/>
                  </a:cubicBezTo>
                  <a:cubicBezTo>
                    <a:pt x="679" y="1311"/>
                    <a:pt x="867" y="1466"/>
                    <a:pt x="740" y="1752"/>
                  </a:cubicBezTo>
                  <a:cubicBezTo>
                    <a:pt x="731" y="1768"/>
                    <a:pt x="738" y="1789"/>
                    <a:pt x="755" y="1796"/>
                  </a:cubicBezTo>
                  <a:cubicBezTo>
                    <a:pt x="758" y="1797"/>
                    <a:pt x="761" y="1797"/>
                    <a:pt x="764" y="1797"/>
                  </a:cubicBezTo>
                  <a:cubicBezTo>
                    <a:pt x="807" y="1797"/>
                    <a:pt x="819" y="1701"/>
                    <a:pt x="835" y="1668"/>
                  </a:cubicBezTo>
                  <a:cubicBezTo>
                    <a:pt x="868" y="1550"/>
                    <a:pt x="841" y="1412"/>
                    <a:pt x="743" y="1329"/>
                  </a:cubicBezTo>
                  <a:cubicBezTo>
                    <a:pt x="660" y="1255"/>
                    <a:pt x="563" y="1222"/>
                    <a:pt x="467" y="1222"/>
                  </a:cubicBezTo>
                  <a:cubicBezTo>
                    <a:pt x="244" y="1222"/>
                    <a:pt x="29" y="1401"/>
                    <a:pt x="23" y="1655"/>
                  </a:cubicBezTo>
                  <a:cubicBezTo>
                    <a:pt x="0" y="2117"/>
                    <a:pt x="528" y="2420"/>
                    <a:pt x="1005" y="2420"/>
                  </a:cubicBezTo>
                  <a:cubicBezTo>
                    <a:pt x="1279" y="2420"/>
                    <a:pt x="1536" y="2321"/>
                    <a:pt x="1663" y="2094"/>
                  </a:cubicBezTo>
                  <a:cubicBezTo>
                    <a:pt x="2045" y="1529"/>
                    <a:pt x="1174" y="1230"/>
                    <a:pt x="965" y="784"/>
                  </a:cubicBezTo>
                  <a:cubicBezTo>
                    <a:pt x="633" y="266"/>
                    <a:pt x="962" y="98"/>
                    <a:pt x="1394" y="98"/>
                  </a:cubicBezTo>
                  <a:cubicBezTo>
                    <a:pt x="1732" y="98"/>
                    <a:pt x="2134" y="201"/>
                    <a:pt x="2331" y="319"/>
                  </a:cubicBezTo>
                  <a:cubicBezTo>
                    <a:pt x="2336" y="322"/>
                    <a:pt x="2341" y="323"/>
                    <a:pt x="2346" y="323"/>
                  </a:cubicBezTo>
                  <a:cubicBezTo>
                    <a:pt x="2372" y="323"/>
                    <a:pt x="2389" y="284"/>
                    <a:pt x="2361" y="267"/>
                  </a:cubicBezTo>
                  <a:cubicBezTo>
                    <a:pt x="2160" y="142"/>
                    <a:pt x="171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6097921" y="3235851"/>
              <a:ext cx="82046" cy="37218"/>
            </a:xfrm>
            <a:custGeom>
              <a:avLst/>
              <a:gdLst/>
              <a:ahLst/>
              <a:cxnLst/>
              <a:rect l="l" t="t" r="r" b="b"/>
              <a:pathLst>
                <a:path w="1962" h="890" extrusionOk="0">
                  <a:moveTo>
                    <a:pt x="1314" y="0"/>
                  </a:moveTo>
                  <a:cubicBezTo>
                    <a:pt x="1202" y="0"/>
                    <a:pt x="1088" y="54"/>
                    <a:pt x="998" y="185"/>
                  </a:cubicBezTo>
                  <a:cubicBezTo>
                    <a:pt x="981" y="206"/>
                    <a:pt x="1002" y="233"/>
                    <a:pt x="1023" y="233"/>
                  </a:cubicBezTo>
                  <a:cubicBezTo>
                    <a:pt x="1031" y="233"/>
                    <a:pt x="1038" y="230"/>
                    <a:pt x="1045" y="223"/>
                  </a:cubicBezTo>
                  <a:cubicBezTo>
                    <a:pt x="1113" y="140"/>
                    <a:pt x="1210" y="83"/>
                    <a:pt x="1307" y="83"/>
                  </a:cubicBezTo>
                  <a:cubicBezTo>
                    <a:pt x="1332" y="83"/>
                    <a:pt x="1356" y="87"/>
                    <a:pt x="1381" y="95"/>
                  </a:cubicBezTo>
                  <a:cubicBezTo>
                    <a:pt x="1601" y="154"/>
                    <a:pt x="1784" y="499"/>
                    <a:pt x="1620" y="684"/>
                  </a:cubicBezTo>
                  <a:cubicBezTo>
                    <a:pt x="1562" y="744"/>
                    <a:pt x="1501" y="768"/>
                    <a:pt x="1439" y="768"/>
                  </a:cubicBezTo>
                  <a:cubicBezTo>
                    <a:pt x="1275" y="768"/>
                    <a:pt x="1104" y="602"/>
                    <a:pt x="967" y="503"/>
                  </a:cubicBezTo>
                  <a:cubicBezTo>
                    <a:pt x="768" y="335"/>
                    <a:pt x="595" y="248"/>
                    <a:pt x="451" y="248"/>
                  </a:cubicBezTo>
                  <a:cubicBezTo>
                    <a:pt x="239" y="248"/>
                    <a:pt x="88" y="434"/>
                    <a:pt x="6" y="817"/>
                  </a:cubicBezTo>
                  <a:cubicBezTo>
                    <a:pt x="1" y="839"/>
                    <a:pt x="19" y="853"/>
                    <a:pt x="36" y="853"/>
                  </a:cubicBezTo>
                  <a:cubicBezTo>
                    <a:pt x="48" y="853"/>
                    <a:pt x="59" y="846"/>
                    <a:pt x="63" y="832"/>
                  </a:cubicBezTo>
                  <a:cubicBezTo>
                    <a:pt x="175" y="472"/>
                    <a:pt x="302" y="350"/>
                    <a:pt x="441" y="350"/>
                  </a:cubicBezTo>
                  <a:cubicBezTo>
                    <a:pt x="734" y="350"/>
                    <a:pt x="1078" y="889"/>
                    <a:pt x="1433" y="889"/>
                  </a:cubicBezTo>
                  <a:cubicBezTo>
                    <a:pt x="1524" y="889"/>
                    <a:pt x="1616" y="854"/>
                    <a:pt x="1708" y="764"/>
                  </a:cubicBezTo>
                  <a:cubicBezTo>
                    <a:pt x="1962" y="447"/>
                    <a:pt x="164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6088177" y="3290716"/>
              <a:ext cx="121313" cy="53108"/>
            </a:xfrm>
            <a:custGeom>
              <a:avLst/>
              <a:gdLst/>
              <a:ahLst/>
              <a:cxnLst/>
              <a:rect l="l" t="t" r="r" b="b"/>
              <a:pathLst>
                <a:path w="2901" h="1270" extrusionOk="0">
                  <a:moveTo>
                    <a:pt x="2318" y="0"/>
                  </a:moveTo>
                  <a:cubicBezTo>
                    <a:pt x="1657" y="0"/>
                    <a:pt x="1408" y="1147"/>
                    <a:pt x="750" y="1147"/>
                  </a:cubicBezTo>
                  <a:cubicBezTo>
                    <a:pt x="694" y="1147"/>
                    <a:pt x="634" y="1139"/>
                    <a:pt x="571" y="1120"/>
                  </a:cubicBezTo>
                  <a:cubicBezTo>
                    <a:pt x="1" y="997"/>
                    <a:pt x="548" y="321"/>
                    <a:pt x="811" y="321"/>
                  </a:cubicBezTo>
                  <a:cubicBezTo>
                    <a:pt x="899" y="321"/>
                    <a:pt x="955" y="396"/>
                    <a:pt x="928" y="590"/>
                  </a:cubicBezTo>
                  <a:cubicBezTo>
                    <a:pt x="925" y="612"/>
                    <a:pt x="942" y="624"/>
                    <a:pt x="958" y="624"/>
                  </a:cubicBezTo>
                  <a:cubicBezTo>
                    <a:pt x="972" y="624"/>
                    <a:pt x="985" y="616"/>
                    <a:pt x="987" y="599"/>
                  </a:cubicBezTo>
                  <a:cubicBezTo>
                    <a:pt x="1023" y="337"/>
                    <a:pt x="939" y="237"/>
                    <a:pt x="813" y="237"/>
                  </a:cubicBezTo>
                  <a:cubicBezTo>
                    <a:pt x="526" y="237"/>
                    <a:pt x="25" y="760"/>
                    <a:pt x="266" y="1068"/>
                  </a:cubicBezTo>
                  <a:cubicBezTo>
                    <a:pt x="385" y="1204"/>
                    <a:pt x="562" y="1269"/>
                    <a:pt x="740" y="1269"/>
                  </a:cubicBezTo>
                  <a:cubicBezTo>
                    <a:pt x="882" y="1269"/>
                    <a:pt x="1025" y="1228"/>
                    <a:pt x="1140" y="1149"/>
                  </a:cubicBezTo>
                  <a:cubicBezTo>
                    <a:pt x="1579" y="870"/>
                    <a:pt x="1883" y="92"/>
                    <a:pt x="2330" y="92"/>
                  </a:cubicBezTo>
                  <a:cubicBezTo>
                    <a:pt x="2480" y="92"/>
                    <a:pt x="2645" y="179"/>
                    <a:pt x="2837" y="401"/>
                  </a:cubicBezTo>
                  <a:cubicBezTo>
                    <a:pt x="2843" y="408"/>
                    <a:pt x="2851" y="412"/>
                    <a:pt x="2858" y="412"/>
                  </a:cubicBezTo>
                  <a:cubicBezTo>
                    <a:pt x="2880" y="412"/>
                    <a:pt x="2901" y="384"/>
                    <a:pt x="2882" y="363"/>
                  </a:cubicBezTo>
                  <a:cubicBezTo>
                    <a:pt x="2754" y="211"/>
                    <a:pt x="2611" y="60"/>
                    <a:pt x="2409" y="7"/>
                  </a:cubicBezTo>
                  <a:cubicBezTo>
                    <a:pt x="2378" y="2"/>
                    <a:pt x="2347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6097544" y="3360760"/>
              <a:ext cx="107429" cy="100947"/>
            </a:xfrm>
            <a:custGeom>
              <a:avLst/>
              <a:gdLst/>
              <a:ahLst/>
              <a:cxnLst/>
              <a:rect l="l" t="t" r="r" b="b"/>
              <a:pathLst>
                <a:path w="2569" h="2414" extrusionOk="0">
                  <a:moveTo>
                    <a:pt x="1015" y="0"/>
                  </a:moveTo>
                  <a:cubicBezTo>
                    <a:pt x="665" y="0"/>
                    <a:pt x="260" y="110"/>
                    <a:pt x="29" y="261"/>
                  </a:cubicBezTo>
                  <a:cubicBezTo>
                    <a:pt x="0" y="276"/>
                    <a:pt x="18" y="317"/>
                    <a:pt x="43" y="317"/>
                  </a:cubicBezTo>
                  <a:cubicBezTo>
                    <a:pt x="48" y="317"/>
                    <a:pt x="53" y="315"/>
                    <a:pt x="57" y="312"/>
                  </a:cubicBezTo>
                  <a:cubicBezTo>
                    <a:pt x="284" y="195"/>
                    <a:pt x="646" y="87"/>
                    <a:pt x="971" y="87"/>
                  </a:cubicBezTo>
                  <a:cubicBezTo>
                    <a:pt x="1169" y="87"/>
                    <a:pt x="1354" y="127"/>
                    <a:pt x="1485" y="231"/>
                  </a:cubicBezTo>
                  <a:cubicBezTo>
                    <a:pt x="1697" y="484"/>
                    <a:pt x="1331" y="922"/>
                    <a:pt x="1146" y="1112"/>
                  </a:cubicBezTo>
                  <a:cubicBezTo>
                    <a:pt x="747" y="1483"/>
                    <a:pt x="350" y="1763"/>
                    <a:pt x="879" y="2268"/>
                  </a:cubicBezTo>
                  <a:cubicBezTo>
                    <a:pt x="1010" y="2369"/>
                    <a:pt x="1184" y="2414"/>
                    <a:pt x="1366" y="2414"/>
                  </a:cubicBezTo>
                  <a:cubicBezTo>
                    <a:pt x="1928" y="2414"/>
                    <a:pt x="2569" y="1986"/>
                    <a:pt x="2279" y="1415"/>
                  </a:cubicBezTo>
                  <a:cubicBezTo>
                    <a:pt x="2207" y="1283"/>
                    <a:pt x="2061" y="1219"/>
                    <a:pt x="1917" y="1219"/>
                  </a:cubicBezTo>
                  <a:cubicBezTo>
                    <a:pt x="1728" y="1219"/>
                    <a:pt x="1543" y="1329"/>
                    <a:pt x="1532" y="1542"/>
                  </a:cubicBezTo>
                  <a:cubicBezTo>
                    <a:pt x="1523" y="1623"/>
                    <a:pt x="1556" y="1700"/>
                    <a:pt x="1586" y="1774"/>
                  </a:cubicBezTo>
                  <a:cubicBezTo>
                    <a:pt x="1591" y="1785"/>
                    <a:pt x="1602" y="1791"/>
                    <a:pt x="1613" y="1791"/>
                  </a:cubicBezTo>
                  <a:cubicBezTo>
                    <a:pt x="1617" y="1791"/>
                    <a:pt x="1622" y="1790"/>
                    <a:pt x="1626" y="1788"/>
                  </a:cubicBezTo>
                  <a:cubicBezTo>
                    <a:pt x="1641" y="1780"/>
                    <a:pt x="1647" y="1760"/>
                    <a:pt x="1639" y="1745"/>
                  </a:cubicBezTo>
                  <a:cubicBezTo>
                    <a:pt x="1513" y="1460"/>
                    <a:pt x="1699" y="1304"/>
                    <a:pt x="1898" y="1304"/>
                  </a:cubicBezTo>
                  <a:cubicBezTo>
                    <a:pt x="2067" y="1304"/>
                    <a:pt x="2245" y="1416"/>
                    <a:pt x="2250" y="1654"/>
                  </a:cubicBezTo>
                  <a:cubicBezTo>
                    <a:pt x="2267" y="2033"/>
                    <a:pt x="1792" y="2293"/>
                    <a:pt x="1376" y="2293"/>
                  </a:cubicBezTo>
                  <a:cubicBezTo>
                    <a:pt x="1141" y="2293"/>
                    <a:pt x="925" y="2211"/>
                    <a:pt x="826" y="2019"/>
                  </a:cubicBezTo>
                  <a:cubicBezTo>
                    <a:pt x="792" y="1963"/>
                    <a:pt x="766" y="1903"/>
                    <a:pt x="752" y="1840"/>
                  </a:cubicBezTo>
                  <a:cubicBezTo>
                    <a:pt x="734" y="1720"/>
                    <a:pt x="812" y="1605"/>
                    <a:pt x="911" y="1503"/>
                  </a:cubicBezTo>
                  <a:cubicBezTo>
                    <a:pt x="1118" y="1296"/>
                    <a:pt x="1365" y="1102"/>
                    <a:pt x="1515" y="838"/>
                  </a:cubicBezTo>
                  <a:cubicBezTo>
                    <a:pt x="1885" y="216"/>
                    <a:pt x="150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6108919" y="3486505"/>
              <a:ext cx="68246" cy="21578"/>
            </a:xfrm>
            <a:custGeom>
              <a:avLst/>
              <a:gdLst/>
              <a:ahLst/>
              <a:cxnLst/>
              <a:rect l="l" t="t" r="r" b="b"/>
              <a:pathLst>
                <a:path w="1632" h="516" extrusionOk="0">
                  <a:moveTo>
                    <a:pt x="1589" y="1"/>
                  </a:moveTo>
                  <a:cubicBezTo>
                    <a:pt x="1583" y="1"/>
                    <a:pt x="1577" y="3"/>
                    <a:pt x="1572" y="7"/>
                  </a:cubicBezTo>
                  <a:cubicBezTo>
                    <a:pt x="1220" y="260"/>
                    <a:pt x="796" y="405"/>
                    <a:pt x="366" y="405"/>
                  </a:cubicBezTo>
                  <a:cubicBezTo>
                    <a:pt x="260" y="405"/>
                    <a:pt x="153" y="396"/>
                    <a:pt x="47" y="378"/>
                  </a:cubicBezTo>
                  <a:cubicBezTo>
                    <a:pt x="45" y="378"/>
                    <a:pt x="43" y="377"/>
                    <a:pt x="41" y="377"/>
                  </a:cubicBezTo>
                  <a:cubicBezTo>
                    <a:pt x="12" y="377"/>
                    <a:pt x="1" y="423"/>
                    <a:pt x="32" y="435"/>
                  </a:cubicBezTo>
                  <a:cubicBezTo>
                    <a:pt x="181" y="489"/>
                    <a:pt x="340" y="515"/>
                    <a:pt x="499" y="515"/>
                  </a:cubicBezTo>
                  <a:cubicBezTo>
                    <a:pt x="910" y="515"/>
                    <a:pt x="1327" y="343"/>
                    <a:pt x="1611" y="51"/>
                  </a:cubicBezTo>
                  <a:cubicBezTo>
                    <a:pt x="1631" y="31"/>
                    <a:pt x="1612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6028420" y="3218121"/>
              <a:ext cx="32827" cy="7485"/>
            </a:xfrm>
            <a:custGeom>
              <a:avLst/>
              <a:gdLst/>
              <a:ahLst/>
              <a:cxnLst/>
              <a:rect l="l" t="t" r="r" b="b"/>
              <a:pathLst>
                <a:path w="785" h="179" extrusionOk="0">
                  <a:moveTo>
                    <a:pt x="476" y="0"/>
                  </a:moveTo>
                  <a:cubicBezTo>
                    <a:pt x="319" y="0"/>
                    <a:pt x="160" y="42"/>
                    <a:pt x="26" y="123"/>
                  </a:cubicBezTo>
                  <a:cubicBezTo>
                    <a:pt x="1" y="138"/>
                    <a:pt x="13" y="179"/>
                    <a:pt x="41" y="179"/>
                  </a:cubicBezTo>
                  <a:cubicBezTo>
                    <a:pt x="43" y="179"/>
                    <a:pt x="44" y="179"/>
                    <a:pt x="46" y="179"/>
                  </a:cubicBezTo>
                  <a:cubicBezTo>
                    <a:pt x="282" y="142"/>
                    <a:pt x="505" y="115"/>
                    <a:pt x="746" y="105"/>
                  </a:cubicBezTo>
                  <a:cubicBezTo>
                    <a:pt x="777" y="104"/>
                    <a:pt x="785" y="56"/>
                    <a:pt x="754" y="47"/>
                  </a:cubicBezTo>
                  <a:cubicBezTo>
                    <a:pt x="666" y="16"/>
                    <a:pt x="571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6044018" y="3427794"/>
              <a:ext cx="32618" cy="59381"/>
            </a:xfrm>
            <a:custGeom>
              <a:avLst/>
              <a:gdLst/>
              <a:ahLst/>
              <a:cxnLst/>
              <a:rect l="l" t="t" r="r" b="b"/>
              <a:pathLst>
                <a:path w="780" h="1420" extrusionOk="0">
                  <a:moveTo>
                    <a:pt x="399" y="0"/>
                  </a:moveTo>
                  <a:cubicBezTo>
                    <a:pt x="379" y="0"/>
                    <a:pt x="359" y="22"/>
                    <a:pt x="371" y="44"/>
                  </a:cubicBezTo>
                  <a:cubicBezTo>
                    <a:pt x="612" y="500"/>
                    <a:pt x="492" y="1109"/>
                    <a:pt x="28" y="1364"/>
                  </a:cubicBezTo>
                  <a:cubicBezTo>
                    <a:pt x="0" y="1379"/>
                    <a:pt x="15" y="1420"/>
                    <a:pt x="41" y="1420"/>
                  </a:cubicBezTo>
                  <a:cubicBezTo>
                    <a:pt x="44" y="1420"/>
                    <a:pt x="48" y="1419"/>
                    <a:pt x="51" y="1418"/>
                  </a:cubicBezTo>
                  <a:cubicBezTo>
                    <a:pt x="618" y="1237"/>
                    <a:pt x="779" y="452"/>
                    <a:pt x="421" y="12"/>
                  </a:cubicBezTo>
                  <a:cubicBezTo>
                    <a:pt x="415" y="4"/>
                    <a:pt x="40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099426" y="3424323"/>
              <a:ext cx="26847" cy="57583"/>
            </a:xfrm>
            <a:custGeom>
              <a:avLst/>
              <a:gdLst/>
              <a:ahLst/>
              <a:cxnLst/>
              <a:rect l="l" t="t" r="r" b="b"/>
              <a:pathLst>
                <a:path w="642" h="1377" extrusionOk="0">
                  <a:moveTo>
                    <a:pt x="223" y="1"/>
                  </a:moveTo>
                  <a:cubicBezTo>
                    <a:pt x="212" y="1"/>
                    <a:pt x="202" y="6"/>
                    <a:pt x="197" y="18"/>
                  </a:cubicBezTo>
                  <a:cubicBezTo>
                    <a:pt x="0" y="475"/>
                    <a:pt x="86" y="1157"/>
                    <a:pt x="588" y="1374"/>
                  </a:cubicBezTo>
                  <a:cubicBezTo>
                    <a:pt x="592" y="1376"/>
                    <a:pt x="596" y="1377"/>
                    <a:pt x="599" y="1377"/>
                  </a:cubicBezTo>
                  <a:cubicBezTo>
                    <a:pt x="625" y="1377"/>
                    <a:pt x="642" y="1339"/>
                    <a:pt x="616" y="1322"/>
                  </a:cubicBezTo>
                  <a:cubicBezTo>
                    <a:pt x="207" y="1042"/>
                    <a:pt x="167" y="485"/>
                    <a:pt x="253" y="36"/>
                  </a:cubicBezTo>
                  <a:cubicBezTo>
                    <a:pt x="257" y="15"/>
                    <a:pt x="24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51"/>
          <p:cNvGrpSpPr/>
          <p:nvPr/>
        </p:nvGrpSpPr>
        <p:grpSpPr>
          <a:xfrm rot="-1318951">
            <a:off x="804596" y="243658"/>
            <a:ext cx="104576" cy="102744"/>
            <a:chOff x="5397687" y="2595834"/>
            <a:chExt cx="157527" cy="154767"/>
          </a:xfrm>
        </p:grpSpPr>
        <p:sp>
          <p:nvSpPr>
            <p:cNvPr id="973" name="Google Shape;973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C6200C-5116-86BA-F426-BE0FB850D451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IT20211578 | Premarathne H M P D | TMP-23-116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</a:t>
            </a:r>
            <a:r>
              <a:rPr lang="en">
                <a:solidFill>
                  <a:schemeClr val="accent4"/>
                </a:solidFill>
              </a:rPr>
              <a:t>TEAM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84" name="Google Shape;784;p49"/>
          <p:cNvSpPr txBox="1">
            <a:spLocks noGrp="1"/>
          </p:cNvSpPr>
          <p:nvPr>
            <p:ph type="subTitle" idx="1"/>
          </p:nvPr>
        </p:nvSpPr>
        <p:spPr>
          <a:xfrm>
            <a:off x="531491" y="3120783"/>
            <a:ext cx="1770047" cy="538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" sz="1200"/>
              <a:t>Dharmagunarathna </a:t>
            </a:r>
          </a:p>
          <a:p>
            <a:pPr marL="0" indent="0" algn="l"/>
            <a:r>
              <a:rPr lang="en" sz="1200"/>
              <a:t>S J</a:t>
            </a:r>
            <a:endParaRPr lang="en-US"/>
          </a:p>
        </p:txBody>
      </p:sp>
      <p:sp>
        <p:nvSpPr>
          <p:cNvPr id="785" name="Google Shape;785;p49"/>
          <p:cNvSpPr txBox="1">
            <a:spLocks noGrp="1"/>
          </p:cNvSpPr>
          <p:nvPr>
            <p:ph type="subTitle" idx="2"/>
          </p:nvPr>
        </p:nvSpPr>
        <p:spPr>
          <a:xfrm>
            <a:off x="531491" y="3659482"/>
            <a:ext cx="2336400" cy="266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oppins"/>
                <a:cs typeface="Poppins"/>
              </a:rPr>
              <a:t>IT20210892</a:t>
            </a:r>
            <a:endParaRPr lang="en-US"/>
          </a:p>
        </p:txBody>
      </p:sp>
      <p:sp>
        <p:nvSpPr>
          <p:cNvPr id="14" name="Google Shape;784;p49">
            <a:extLst>
              <a:ext uri="{FF2B5EF4-FFF2-40B4-BE49-F238E27FC236}">
                <a16:creationId xmlns:a16="http://schemas.microsoft.com/office/drawing/2014/main" id="{48ABD5EB-AA3F-102A-E9D8-B0924EF44665}"/>
              </a:ext>
            </a:extLst>
          </p:cNvPr>
          <p:cNvSpPr txBox="1">
            <a:spLocks/>
          </p:cNvSpPr>
          <p:nvPr/>
        </p:nvSpPr>
        <p:spPr>
          <a:xfrm>
            <a:off x="2575754" y="3120783"/>
            <a:ext cx="1770047" cy="53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 b="0" i="0" u="none" strike="noStrike" cap="none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marL="0" indent="0" algn="l"/>
            <a:r>
              <a:rPr lang="en-GB" sz="1200"/>
              <a:t>Premarathne</a:t>
            </a:r>
          </a:p>
          <a:p>
            <a:pPr marL="0" indent="0" algn="l"/>
            <a:r>
              <a:rPr lang="en-GB" sz="1200"/>
              <a:t>H M P D</a:t>
            </a:r>
          </a:p>
        </p:txBody>
      </p:sp>
      <p:sp>
        <p:nvSpPr>
          <p:cNvPr id="15" name="Google Shape;784;p49">
            <a:extLst>
              <a:ext uri="{FF2B5EF4-FFF2-40B4-BE49-F238E27FC236}">
                <a16:creationId xmlns:a16="http://schemas.microsoft.com/office/drawing/2014/main" id="{79639922-3E1E-71C1-270E-F3B657CD8556}"/>
              </a:ext>
            </a:extLst>
          </p:cNvPr>
          <p:cNvSpPr txBox="1">
            <a:spLocks/>
          </p:cNvSpPr>
          <p:nvPr/>
        </p:nvSpPr>
        <p:spPr>
          <a:xfrm>
            <a:off x="4620017" y="3120783"/>
            <a:ext cx="1770047" cy="53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 b="0" i="0" u="none" strike="noStrike" cap="none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marL="0" indent="0" algn="l"/>
            <a:r>
              <a:rPr lang="en-GB" sz="1200"/>
              <a:t>Harishchandra</a:t>
            </a:r>
          </a:p>
          <a:p>
            <a:pPr marL="0" indent="0" algn="l"/>
            <a:r>
              <a:rPr lang="en-GB" sz="1200"/>
              <a:t>M A D D K</a:t>
            </a:r>
          </a:p>
        </p:txBody>
      </p:sp>
      <p:sp>
        <p:nvSpPr>
          <p:cNvPr id="16" name="Google Shape;784;p49">
            <a:extLst>
              <a:ext uri="{FF2B5EF4-FFF2-40B4-BE49-F238E27FC236}">
                <a16:creationId xmlns:a16="http://schemas.microsoft.com/office/drawing/2014/main" id="{4E0318FB-89C7-4EFB-8388-447CEBF1F36D}"/>
              </a:ext>
            </a:extLst>
          </p:cNvPr>
          <p:cNvSpPr txBox="1">
            <a:spLocks/>
          </p:cNvSpPr>
          <p:nvPr/>
        </p:nvSpPr>
        <p:spPr>
          <a:xfrm>
            <a:off x="6664283" y="3120783"/>
            <a:ext cx="1770047" cy="53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000" b="0" i="0" u="none" strike="noStrike" cap="none">
                <a:solidFill>
                  <a:schemeClr val="accent4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 SemiBold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marL="0" indent="0" algn="l"/>
            <a:r>
              <a:rPr lang="en-GB" sz="1200"/>
              <a:t>Ranasgala </a:t>
            </a:r>
          </a:p>
          <a:p>
            <a:pPr marL="0" indent="0" algn="l"/>
            <a:r>
              <a:rPr lang="en-GB" sz="1200"/>
              <a:t>R C S </a:t>
            </a:r>
          </a:p>
        </p:txBody>
      </p:sp>
      <p:sp>
        <p:nvSpPr>
          <p:cNvPr id="18" name="Google Shape;785;p49">
            <a:extLst>
              <a:ext uri="{FF2B5EF4-FFF2-40B4-BE49-F238E27FC236}">
                <a16:creationId xmlns:a16="http://schemas.microsoft.com/office/drawing/2014/main" id="{34D11D1D-E97E-1B06-A60F-79DCD4DDC69D}"/>
              </a:ext>
            </a:extLst>
          </p:cNvPr>
          <p:cNvSpPr txBox="1">
            <a:spLocks/>
          </p:cNvSpPr>
          <p:nvPr/>
        </p:nvSpPr>
        <p:spPr>
          <a:xfrm>
            <a:off x="2575754" y="3659482"/>
            <a:ext cx="2336400" cy="26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GB" sz="1200" b="1">
                <a:latin typeface="Poppins" pitchFamily="2" charset="77"/>
                <a:cs typeface="Poppins" pitchFamily="2" charset="77"/>
              </a:rPr>
              <a:t>IT20211578</a:t>
            </a:r>
          </a:p>
        </p:txBody>
      </p:sp>
      <p:sp>
        <p:nvSpPr>
          <p:cNvPr id="19" name="Google Shape;785;p49">
            <a:extLst>
              <a:ext uri="{FF2B5EF4-FFF2-40B4-BE49-F238E27FC236}">
                <a16:creationId xmlns:a16="http://schemas.microsoft.com/office/drawing/2014/main" id="{C6410C84-8FF5-A307-B038-3A4223E437F3}"/>
              </a:ext>
            </a:extLst>
          </p:cNvPr>
          <p:cNvSpPr txBox="1">
            <a:spLocks/>
          </p:cNvSpPr>
          <p:nvPr/>
        </p:nvSpPr>
        <p:spPr>
          <a:xfrm>
            <a:off x="4620017" y="3659481"/>
            <a:ext cx="2336400" cy="26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GB" sz="1200" b="1">
                <a:latin typeface="Poppins" pitchFamily="2" charset="77"/>
                <a:cs typeface="Poppins" pitchFamily="2" charset="77"/>
              </a:rPr>
              <a:t>IT20211264</a:t>
            </a:r>
          </a:p>
        </p:txBody>
      </p:sp>
      <p:sp>
        <p:nvSpPr>
          <p:cNvPr id="20" name="Google Shape;785;p49">
            <a:extLst>
              <a:ext uri="{FF2B5EF4-FFF2-40B4-BE49-F238E27FC236}">
                <a16:creationId xmlns:a16="http://schemas.microsoft.com/office/drawing/2014/main" id="{40A449E9-766F-9BD4-67FA-8F372C9EDB79}"/>
              </a:ext>
            </a:extLst>
          </p:cNvPr>
          <p:cNvSpPr txBox="1">
            <a:spLocks/>
          </p:cNvSpPr>
          <p:nvPr/>
        </p:nvSpPr>
        <p:spPr>
          <a:xfrm>
            <a:off x="6664280" y="3659480"/>
            <a:ext cx="2336400" cy="26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GB" sz="1200" b="1">
                <a:latin typeface="Poppins" pitchFamily="2" charset="77"/>
                <a:cs typeface="Poppins" pitchFamily="2" charset="77"/>
              </a:rPr>
              <a:t>IT20128722</a:t>
            </a:r>
          </a:p>
        </p:txBody>
      </p:sp>
      <p:pic>
        <p:nvPicPr>
          <p:cNvPr id="24" name="Picture 2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F81BCB54-155B-8B60-26E4-958FCF44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63" y="1751996"/>
            <a:ext cx="1790700" cy="1282700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C503748-2A19-EF6D-2A2D-58E40694D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1" y="1751996"/>
            <a:ext cx="1790700" cy="1282700"/>
          </a:xfrm>
          <a:prstGeom prst="rect">
            <a:avLst/>
          </a:prstGeom>
        </p:spPr>
      </p:pic>
      <p:pic>
        <p:nvPicPr>
          <p:cNvPr id="28" name="Picture 27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4905CA64-5E04-9FFF-0DE2-3D9C58361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27" y="1751996"/>
            <a:ext cx="1790700" cy="1282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B3E1EF-6A36-5D36-78F1-32269247B8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33300" y="1753479"/>
            <a:ext cx="1790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68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>
            <a:spLocks noGrp="1"/>
          </p:cNvSpPr>
          <p:nvPr>
            <p:ph type="subTitle" idx="1"/>
          </p:nvPr>
        </p:nvSpPr>
        <p:spPr>
          <a:xfrm>
            <a:off x="594690" y="1161604"/>
            <a:ext cx="3965228" cy="2160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GB" b="1"/>
              <a:t>Limited researches</a:t>
            </a:r>
            <a:r>
              <a:rPr lang="en-GB"/>
              <a:t> has been done on stress detection using vocal emotion in Sri Lankan IT professionals.</a:t>
            </a:r>
          </a:p>
          <a:p>
            <a:pPr marL="285750" indent="-285750"/>
            <a:endParaRPr lang="en-GB"/>
          </a:p>
          <a:p>
            <a:pPr marL="285750" indent="-285750" algn="just"/>
            <a:r>
              <a:rPr lang="en-GB"/>
              <a:t>None of the existing solutions provide a comprehensive solution for stress level identification </a:t>
            </a:r>
            <a:r>
              <a:rPr lang="en-GB" b="1"/>
              <a:t>with high accuracy</a:t>
            </a:r>
            <a:r>
              <a:rPr lang="en-GB"/>
              <a:t>, </a:t>
            </a:r>
            <a:r>
              <a:rPr lang="en-GB" b="1"/>
              <a:t>personalized approach</a:t>
            </a:r>
            <a:r>
              <a:rPr lang="en-GB"/>
              <a:t>, and a w</a:t>
            </a:r>
            <a:r>
              <a:rPr lang="en-GB" b="1"/>
              <a:t>eb-based platform for easy access</a:t>
            </a:r>
            <a:r>
              <a:rPr lang="en-GB"/>
              <a:t>. </a:t>
            </a:r>
            <a:r>
              <a:rPr lang="en-GB">
                <a:hlinkClick r:id="rId3" action="ppaction://hlinksldjump"/>
              </a:rPr>
              <a:t>[3]</a:t>
            </a:r>
            <a:endParaRPr lang="en-GB"/>
          </a:p>
        </p:txBody>
      </p:sp>
      <p:sp>
        <p:nvSpPr>
          <p:cNvPr id="919" name="Google Shape;91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</a:t>
            </a:r>
            <a:r>
              <a:rPr lang="en-GB">
                <a:solidFill>
                  <a:schemeClr val="accent4"/>
                </a:solidFill>
              </a:rPr>
              <a:t>GAP</a:t>
            </a:r>
          </a:p>
        </p:txBody>
      </p:sp>
      <p:sp>
        <p:nvSpPr>
          <p:cNvPr id="952" name="Google Shape;952;p51"/>
          <p:cNvSpPr/>
          <p:nvPr/>
        </p:nvSpPr>
        <p:spPr>
          <a:xfrm>
            <a:off x="1110023" y="625118"/>
            <a:ext cx="136579" cy="129663"/>
          </a:xfrm>
          <a:custGeom>
            <a:avLst/>
            <a:gdLst/>
            <a:ahLst/>
            <a:cxnLst/>
            <a:rect l="l" t="t" r="r" b="b"/>
            <a:pathLst>
              <a:path w="9933" h="9430" extrusionOk="0">
                <a:moveTo>
                  <a:pt x="8342" y="4852"/>
                </a:moveTo>
                <a:lnTo>
                  <a:pt x="8342" y="4853"/>
                </a:lnTo>
                <a:lnTo>
                  <a:pt x="8342" y="4853"/>
                </a:lnTo>
                <a:lnTo>
                  <a:pt x="8342" y="4853"/>
                </a:lnTo>
                <a:cubicBezTo>
                  <a:pt x="8342" y="4853"/>
                  <a:pt x="8342" y="4852"/>
                  <a:pt x="8342" y="4852"/>
                </a:cubicBezTo>
                <a:close/>
                <a:moveTo>
                  <a:pt x="2797" y="6438"/>
                </a:moveTo>
                <a:cubicBezTo>
                  <a:pt x="2797" y="6441"/>
                  <a:pt x="2797" y="6443"/>
                  <a:pt x="2797" y="6443"/>
                </a:cubicBezTo>
                <a:cubicBezTo>
                  <a:pt x="2797" y="6443"/>
                  <a:pt x="2797" y="6443"/>
                  <a:pt x="2797" y="6442"/>
                </a:cubicBezTo>
                <a:lnTo>
                  <a:pt x="2797" y="6438"/>
                </a:lnTo>
                <a:close/>
                <a:moveTo>
                  <a:pt x="4291" y="0"/>
                </a:moveTo>
                <a:cubicBezTo>
                  <a:pt x="2927" y="0"/>
                  <a:pt x="1798" y="452"/>
                  <a:pt x="1122" y="954"/>
                </a:cubicBezTo>
                <a:cubicBezTo>
                  <a:pt x="730" y="1225"/>
                  <a:pt x="478" y="1536"/>
                  <a:pt x="308" y="1742"/>
                </a:cubicBezTo>
                <a:cubicBezTo>
                  <a:pt x="178" y="1931"/>
                  <a:pt x="108" y="2032"/>
                  <a:pt x="108" y="2032"/>
                </a:cubicBezTo>
                <a:cubicBezTo>
                  <a:pt x="1" y="2188"/>
                  <a:pt x="22" y="2403"/>
                  <a:pt x="166" y="2532"/>
                </a:cubicBezTo>
                <a:cubicBezTo>
                  <a:pt x="239" y="2598"/>
                  <a:pt x="331" y="2630"/>
                  <a:pt x="422" y="2630"/>
                </a:cubicBezTo>
                <a:cubicBezTo>
                  <a:pt x="526" y="2630"/>
                  <a:pt x="630" y="2588"/>
                  <a:pt x="705" y="2505"/>
                </a:cubicBezTo>
                <a:cubicBezTo>
                  <a:pt x="705" y="2505"/>
                  <a:pt x="788" y="2414"/>
                  <a:pt x="942" y="2243"/>
                </a:cubicBezTo>
                <a:cubicBezTo>
                  <a:pt x="1085" y="2114"/>
                  <a:pt x="1296" y="1921"/>
                  <a:pt x="1632" y="1730"/>
                </a:cubicBezTo>
                <a:cubicBezTo>
                  <a:pt x="1958" y="1541"/>
                  <a:pt x="2392" y="1366"/>
                  <a:pt x="2919" y="1272"/>
                </a:cubicBezTo>
                <a:cubicBezTo>
                  <a:pt x="3189" y="1226"/>
                  <a:pt x="3483" y="1201"/>
                  <a:pt x="3793" y="1201"/>
                </a:cubicBezTo>
                <a:cubicBezTo>
                  <a:pt x="4089" y="1201"/>
                  <a:pt x="4399" y="1224"/>
                  <a:pt x="4719" y="1272"/>
                </a:cubicBezTo>
                <a:cubicBezTo>
                  <a:pt x="5373" y="1379"/>
                  <a:pt x="6071" y="1601"/>
                  <a:pt x="6706" y="1974"/>
                </a:cubicBezTo>
                <a:cubicBezTo>
                  <a:pt x="7340" y="2343"/>
                  <a:pt x="7902" y="2884"/>
                  <a:pt x="8179" y="3532"/>
                </a:cubicBezTo>
                <a:cubicBezTo>
                  <a:pt x="8317" y="3855"/>
                  <a:pt x="8382" y="4205"/>
                  <a:pt x="8366" y="4567"/>
                </a:cubicBezTo>
                <a:cubicBezTo>
                  <a:pt x="8364" y="4657"/>
                  <a:pt x="8346" y="4750"/>
                  <a:pt x="8339" y="4840"/>
                </a:cubicBezTo>
                <a:lnTo>
                  <a:pt x="8335" y="4875"/>
                </a:lnTo>
                <a:lnTo>
                  <a:pt x="8335" y="4880"/>
                </a:lnTo>
                <a:lnTo>
                  <a:pt x="8321" y="4940"/>
                </a:lnTo>
                <a:lnTo>
                  <a:pt x="8280" y="5115"/>
                </a:lnTo>
                <a:lnTo>
                  <a:pt x="8199" y="5466"/>
                </a:lnTo>
                <a:cubicBezTo>
                  <a:pt x="8172" y="5582"/>
                  <a:pt x="8149" y="5710"/>
                  <a:pt x="8106" y="5778"/>
                </a:cubicBezTo>
                <a:cubicBezTo>
                  <a:pt x="8023" y="5942"/>
                  <a:pt x="7976" y="6113"/>
                  <a:pt x="7884" y="6278"/>
                </a:cubicBezTo>
                <a:cubicBezTo>
                  <a:pt x="7771" y="6436"/>
                  <a:pt x="7686" y="6617"/>
                  <a:pt x="7560" y="6761"/>
                </a:cubicBezTo>
                <a:cubicBezTo>
                  <a:pt x="7308" y="7048"/>
                  <a:pt x="7025" y="7307"/>
                  <a:pt x="6680" y="7473"/>
                </a:cubicBezTo>
                <a:cubicBezTo>
                  <a:pt x="6240" y="7707"/>
                  <a:pt x="5721" y="7835"/>
                  <a:pt x="5204" y="7835"/>
                </a:cubicBezTo>
                <a:cubicBezTo>
                  <a:pt x="4937" y="7835"/>
                  <a:pt x="4670" y="7800"/>
                  <a:pt x="4414" y="7729"/>
                </a:cubicBezTo>
                <a:lnTo>
                  <a:pt x="4137" y="7651"/>
                </a:lnTo>
                <a:cubicBezTo>
                  <a:pt x="4046" y="7621"/>
                  <a:pt x="3966" y="7573"/>
                  <a:pt x="3880" y="7539"/>
                </a:cubicBezTo>
                <a:cubicBezTo>
                  <a:pt x="3697" y="7477"/>
                  <a:pt x="3564" y="7361"/>
                  <a:pt x="3410" y="7269"/>
                </a:cubicBezTo>
                <a:cubicBezTo>
                  <a:pt x="3154" y="7048"/>
                  <a:pt x="2913" y="6809"/>
                  <a:pt x="2842" y="6522"/>
                </a:cubicBezTo>
                <a:lnTo>
                  <a:pt x="2797" y="6420"/>
                </a:lnTo>
                <a:lnTo>
                  <a:pt x="2792" y="6408"/>
                </a:lnTo>
                <a:cubicBezTo>
                  <a:pt x="2790" y="6400"/>
                  <a:pt x="2790" y="6397"/>
                  <a:pt x="2789" y="6397"/>
                </a:cubicBezTo>
                <a:lnTo>
                  <a:pt x="2789" y="6397"/>
                </a:lnTo>
                <a:cubicBezTo>
                  <a:pt x="2789" y="6397"/>
                  <a:pt x="2790" y="6399"/>
                  <a:pt x="2790" y="6403"/>
                </a:cubicBezTo>
                <a:lnTo>
                  <a:pt x="2790" y="6403"/>
                </a:lnTo>
                <a:lnTo>
                  <a:pt x="2788" y="6388"/>
                </a:lnTo>
                <a:lnTo>
                  <a:pt x="2772" y="6305"/>
                </a:lnTo>
                <a:cubicBezTo>
                  <a:pt x="2755" y="6201"/>
                  <a:pt x="2720" y="6063"/>
                  <a:pt x="2719" y="5988"/>
                </a:cubicBezTo>
                <a:cubicBezTo>
                  <a:pt x="2717" y="5914"/>
                  <a:pt x="2712" y="5843"/>
                  <a:pt x="2704" y="5769"/>
                </a:cubicBezTo>
                <a:lnTo>
                  <a:pt x="2716" y="5531"/>
                </a:lnTo>
                <a:cubicBezTo>
                  <a:pt x="2752" y="5225"/>
                  <a:pt x="2862" y="4963"/>
                  <a:pt x="3049" y="4756"/>
                </a:cubicBezTo>
                <a:cubicBezTo>
                  <a:pt x="3403" y="4362"/>
                  <a:pt x="4010" y="4158"/>
                  <a:pt x="4570" y="4158"/>
                </a:cubicBezTo>
                <a:cubicBezTo>
                  <a:pt x="4606" y="4158"/>
                  <a:pt x="4642" y="4158"/>
                  <a:pt x="4677" y="4160"/>
                </a:cubicBezTo>
                <a:lnTo>
                  <a:pt x="4894" y="4179"/>
                </a:lnTo>
                <a:lnTo>
                  <a:pt x="4922" y="4181"/>
                </a:lnTo>
                <a:lnTo>
                  <a:pt x="4927" y="4181"/>
                </a:lnTo>
                <a:lnTo>
                  <a:pt x="4957" y="4189"/>
                </a:lnTo>
                <a:lnTo>
                  <a:pt x="5086" y="4221"/>
                </a:lnTo>
                <a:lnTo>
                  <a:pt x="5214" y="4254"/>
                </a:lnTo>
                <a:lnTo>
                  <a:pt x="5258" y="4283"/>
                </a:lnTo>
                <a:cubicBezTo>
                  <a:pt x="5285" y="4306"/>
                  <a:pt x="5321" y="4294"/>
                  <a:pt x="5355" y="4332"/>
                </a:cubicBezTo>
                <a:cubicBezTo>
                  <a:pt x="5510" y="4426"/>
                  <a:pt x="5603" y="4568"/>
                  <a:pt x="5632" y="4737"/>
                </a:cubicBezTo>
                <a:cubicBezTo>
                  <a:pt x="5663" y="4905"/>
                  <a:pt x="5630" y="5079"/>
                  <a:pt x="5563" y="5214"/>
                </a:cubicBezTo>
                <a:cubicBezTo>
                  <a:pt x="5496" y="5353"/>
                  <a:pt x="5385" y="5428"/>
                  <a:pt x="5281" y="5494"/>
                </a:cubicBezTo>
                <a:cubicBezTo>
                  <a:pt x="5180" y="5547"/>
                  <a:pt x="5068" y="5564"/>
                  <a:pt x="4960" y="5564"/>
                </a:cubicBezTo>
                <a:cubicBezTo>
                  <a:pt x="4829" y="5564"/>
                  <a:pt x="4703" y="5538"/>
                  <a:pt x="4607" y="5517"/>
                </a:cubicBezTo>
                <a:cubicBezTo>
                  <a:pt x="4426" y="5454"/>
                  <a:pt x="4329" y="5421"/>
                  <a:pt x="4329" y="5421"/>
                </a:cubicBezTo>
                <a:lnTo>
                  <a:pt x="4261" y="5398"/>
                </a:lnTo>
                <a:cubicBezTo>
                  <a:pt x="4221" y="5384"/>
                  <a:pt x="4180" y="5378"/>
                  <a:pt x="4139" y="5378"/>
                </a:cubicBezTo>
                <a:cubicBezTo>
                  <a:pt x="4001" y="5378"/>
                  <a:pt x="3868" y="5454"/>
                  <a:pt x="3801" y="5585"/>
                </a:cubicBezTo>
                <a:cubicBezTo>
                  <a:pt x="3707" y="5771"/>
                  <a:pt x="3783" y="5998"/>
                  <a:pt x="3969" y="6092"/>
                </a:cubicBezTo>
                <a:cubicBezTo>
                  <a:pt x="3969" y="6092"/>
                  <a:pt x="4097" y="6157"/>
                  <a:pt x="4336" y="6278"/>
                </a:cubicBezTo>
                <a:cubicBezTo>
                  <a:pt x="4508" y="6334"/>
                  <a:pt x="4761" y="6445"/>
                  <a:pt x="5097" y="6445"/>
                </a:cubicBezTo>
                <a:cubicBezTo>
                  <a:pt x="5252" y="6445"/>
                  <a:pt x="5423" y="6422"/>
                  <a:pt x="5612" y="6359"/>
                </a:cubicBezTo>
                <a:cubicBezTo>
                  <a:pt x="5896" y="6249"/>
                  <a:pt x="6201" y="6056"/>
                  <a:pt x="6404" y="5745"/>
                </a:cubicBezTo>
                <a:cubicBezTo>
                  <a:pt x="6605" y="5439"/>
                  <a:pt x="6730" y="5050"/>
                  <a:pt x="6701" y="4620"/>
                </a:cubicBezTo>
                <a:cubicBezTo>
                  <a:pt x="6681" y="4195"/>
                  <a:pt x="6459" y="3719"/>
                  <a:pt x="6072" y="3412"/>
                </a:cubicBezTo>
                <a:cubicBezTo>
                  <a:pt x="5990" y="3325"/>
                  <a:pt x="5857" y="3262"/>
                  <a:pt x="5739" y="3194"/>
                </a:cubicBezTo>
                <a:lnTo>
                  <a:pt x="5553" y="3103"/>
                </a:lnTo>
                <a:lnTo>
                  <a:pt x="5428" y="3062"/>
                </a:lnTo>
                <a:lnTo>
                  <a:pt x="5302" y="3021"/>
                </a:lnTo>
                <a:lnTo>
                  <a:pt x="5238" y="3000"/>
                </a:lnTo>
                <a:lnTo>
                  <a:pt x="5222" y="2994"/>
                </a:lnTo>
                <a:lnTo>
                  <a:pt x="5143" y="2976"/>
                </a:lnTo>
                <a:lnTo>
                  <a:pt x="5103" y="2969"/>
                </a:lnTo>
                <a:cubicBezTo>
                  <a:pt x="4997" y="2952"/>
                  <a:pt x="4889" y="2935"/>
                  <a:pt x="4780" y="2918"/>
                </a:cubicBezTo>
                <a:cubicBezTo>
                  <a:pt x="4642" y="2903"/>
                  <a:pt x="4499" y="2895"/>
                  <a:pt x="4353" y="2895"/>
                </a:cubicBezTo>
                <a:cubicBezTo>
                  <a:pt x="3589" y="2895"/>
                  <a:pt x="2737" y="3118"/>
                  <a:pt x="2045" y="3791"/>
                </a:cubicBezTo>
                <a:cubicBezTo>
                  <a:pt x="1640" y="4186"/>
                  <a:pt x="1366" y="4749"/>
                  <a:pt x="1274" y="5317"/>
                </a:cubicBezTo>
                <a:lnTo>
                  <a:pt x="1229" y="5744"/>
                </a:lnTo>
                <a:cubicBezTo>
                  <a:pt x="1231" y="5894"/>
                  <a:pt x="1237" y="6047"/>
                  <a:pt x="1246" y="6199"/>
                </a:cubicBezTo>
                <a:cubicBezTo>
                  <a:pt x="1256" y="6350"/>
                  <a:pt x="1279" y="6434"/>
                  <a:pt x="1294" y="6555"/>
                </a:cubicBezTo>
                <a:lnTo>
                  <a:pt x="1308" y="6640"/>
                </a:lnTo>
                <a:lnTo>
                  <a:pt x="1315" y="6682"/>
                </a:lnTo>
                <a:lnTo>
                  <a:pt x="1316" y="6692"/>
                </a:lnTo>
                <a:cubicBezTo>
                  <a:pt x="1316" y="6692"/>
                  <a:pt x="1316" y="6692"/>
                  <a:pt x="1316" y="6692"/>
                </a:cubicBezTo>
                <a:lnTo>
                  <a:pt x="1316" y="6692"/>
                </a:lnTo>
                <a:cubicBezTo>
                  <a:pt x="1316" y="6692"/>
                  <a:pt x="1328" y="6754"/>
                  <a:pt x="1329" y="6754"/>
                </a:cubicBezTo>
                <a:cubicBezTo>
                  <a:pt x="1329" y="6754"/>
                  <a:pt x="1329" y="6752"/>
                  <a:pt x="1328" y="6747"/>
                </a:cubicBezTo>
                <a:lnTo>
                  <a:pt x="1328" y="6747"/>
                </a:lnTo>
                <a:lnTo>
                  <a:pt x="1336" y="6775"/>
                </a:lnTo>
                <a:lnTo>
                  <a:pt x="1410" y="6996"/>
                </a:lnTo>
                <a:cubicBezTo>
                  <a:pt x="1577" y="7613"/>
                  <a:pt x="2003" y="8096"/>
                  <a:pt x="2450" y="8487"/>
                </a:cubicBezTo>
                <a:cubicBezTo>
                  <a:pt x="2691" y="8657"/>
                  <a:pt x="2930" y="8845"/>
                  <a:pt x="3198" y="8956"/>
                </a:cubicBezTo>
                <a:cubicBezTo>
                  <a:pt x="3458" y="9098"/>
                  <a:pt x="3734" y="9184"/>
                  <a:pt x="4013" y="9261"/>
                </a:cubicBezTo>
                <a:cubicBezTo>
                  <a:pt x="4414" y="9373"/>
                  <a:pt x="4830" y="9429"/>
                  <a:pt x="5248" y="9429"/>
                </a:cubicBezTo>
                <a:cubicBezTo>
                  <a:pt x="5994" y="9429"/>
                  <a:pt x="6748" y="9252"/>
                  <a:pt x="7432" y="8900"/>
                </a:cubicBezTo>
                <a:cubicBezTo>
                  <a:pt x="7971" y="8634"/>
                  <a:pt x="8426" y="8219"/>
                  <a:pt x="8808" y="7765"/>
                </a:cubicBezTo>
                <a:cubicBezTo>
                  <a:pt x="8996" y="7537"/>
                  <a:pt x="9131" y="7276"/>
                  <a:pt x="9289" y="7030"/>
                </a:cubicBezTo>
                <a:cubicBezTo>
                  <a:pt x="9429" y="6771"/>
                  <a:pt x="9526" y="6473"/>
                  <a:pt x="9636" y="6195"/>
                </a:cubicBezTo>
                <a:cubicBezTo>
                  <a:pt x="9699" y="6043"/>
                  <a:pt x="9716" y="5933"/>
                  <a:pt x="9742" y="5815"/>
                </a:cubicBezTo>
                <a:lnTo>
                  <a:pt x="9819" y="5463"/>
                </a:lnTo>
                <a:lnTo>
                  <a:pt x="9856" y="5288"/>
                </a:lnTo>
                <a:lnTo>
                  <a:pt x="9875" y="5200"/>
                </a:lnTo>
                <a:lnTo>
                  <a:pt x="9877" y="5190"/>
                </a:lnTo>
                <a:lnTo>
                  <a:pt x="9890" y="5116"/>
                </a:lnTo>
                <a:lnTo>
                  <a:pt x="9892" y="5089"/>
                </a:lnTo>
                <a:lnTo>
                  <a:pt x="9897" y="5035"/>
                </a:lnTo>
                <a:cubicBezTo>
                  <a:pt x="9906" y="4889"/>
                  <a:pt x="9925" y="4745"/>
                  <a:pt x="9924" y="4599"/>
                </a:cubicBezTo>
                <a:cubicBezTo>
                  <a:pt x="9932" y="4015"/>
                  <a:pt x="9802" y="3425"/>
                  <a:pt x="9560" y="2911"/>
                </a:cubicBezTo>
                <a:cubicBezTo>
                  <a:pt x="9075" y="1866"/>
                  <a:pt x="8218" y="1179"/>
                  <a:pt x="7383" y="747"/>
                </a:cubicBezTo>
                <a:cubicBezTo>
                  <a:pt x="6539" y="304"/>
                  <a:pt x="5671" y="97"/>
                  <a:pt x="4866" y="27"/>
                </a:cubicBezTo>
                <a:cubicBezTo>
                  <a:pt x="4671" y="9"/>
                  <a:pt x="4479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51"/>
          <p:cNvGrpSpPr/>
          <p:nvPr/>
        </p:nvGrpSpPr>
        <p:grpSpPr>
          <a:xfrm>
            <a:off x="829485" y="370491"/>
            <a:ext cx="104582" cy="102750"/>
            <a:chOff x="5397687" y="2595834"/>
            <a:chExt cx="157527" cy="154767"/>
          </a:xfrm>
        </p:grpSpPr>
        <p:sp>
          <p:nvSpPr>
            <p:cNvPr id="954" name="Google Shape;954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973189" y="227818"/>
            <a:ext cx="185936" cy="206445"/>
            <a:chOff x="5071176" y="2522737"/>
            <a:chExt cx="356745" cy="396095"/>
          </a:xfrm>
        </p:grpSpPr>
        <p:sp>
          <p:nvSpPr>
            <p:cNvPr id="957" name="Google Shape;957;p51"/>
            <p:cNvSpPr/>
            <p:nvPr/>
          </p:nvSpPr>
          <p:spPr>
            <a:xfrm>
              <a:off x="5071176" y="2522737"/>
              <a:ext cx="356745" cy="396095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212811" y="2708867"/>
              <a:ext cx="100989" cy="185628"/>
            </a:xfrm>
            <a:custGeom>
              <a:avLst/>
              <a:gdLst/>
              <a:ahLst/>
              <a:cxnLst/>
              <a:rect l="l" t="t" r="r" b="b"/>
              <a:pathLst>
                <a:path w="2415" h="4439" extrusionOk="0">
                  <a:moveTo>
                    <a:pt x="2381" y="0"/>
                  </a:moveTo>
                  <a:cubicBezTo>
                    <a:pt x="2370" y="0"/>
                    <a:pt x="2360" y="7"/>
                    <a:pt x="2354" y="17"/>
                  </a:cubicBezTo>
                  <a:cubicBezTo>
                    <a:pt x="2177" y="391"/>
                    <a:pt x="1987" y="758"/>
                    <a:pt x="1792" y="1122"/>
                  </a:cubicBezTo>
                  <a:cubicBezTo>
                    <a:pt x="1205" y="2217"/>
                    <a:pt x="546" y="3274"/>
                    <a:pt x="12" y="4397"/>
                  </a:cubicBezTo>
                  <a:cubicBezTo>
                    <a:pt x="0" y="4420"/>
                    <a:pt x="21" y="4439"/>
                    <a:pt x="40" y="4439"/>
                  </a:cubicBezTo>
                  <a:cubicBezTo>
                    <a:pt x="50" y="4439"/>
                    <a:pt x="59" y="4435"/>
                    <a:pt x="65" y="4424"/>
                  </a:cubicBezTo>
                  <a:cubicBezTo>
                    <a:pt x="264" y="4062"/>
                    <a:pt x="471" y="3704"/>
                    <a:pt x="677" y="3345"/>
                  </a:cubicBezTo>
                  <a:cubicBezTo>
                    <a:pt x="1042" y="2712"/>
                    <a:pt x="1565" y="1817"/>
                    <a:pt x="1889" y="1173"/>
                  </a:cubicBezTo>
                  <a:cubicBezTo>
                    <a:pt x="2078" y="803"/>
                    <a:pt x="2253" y="426"/>
                    <a:pt x="2409" y="41"/>
                  </a:cubicBezTo>
                  <a:cubicBezTo>
                    <a:pt x="2414" y="26"/>
                    <a:pt x="2408" y="9"/>
                    <a:pt x="2394" y="3"/>
                  </a:cubicBezTo>
                  <a:cubicBezTo>
                    <a:pt x="2390" y="1"/>
                    <a:pt x="2386" y="0"/>
                    <a:pt x="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1"/>
          <p:cNvGrpSpPr/>
          <p:nvPr/>
        </p:nvGrpSpPr>
        <p:grpSpPr>
          <a:xfrm rot="1354374">
            <a:off x="746590" y="586058"/>
            <a:ext cx="269885" cy="290618"/>
            <a:chOff x="5937634" y="3212099"/>
            <a:chExt cx="281975" cy="303637"/>
          </a:xfrm>
        </p:grpSpPr>
        <p:sp>
          <p:nvSpPr>
            <p:cNvPr id="960" name="Google Shape;960;p51"/>
            <p:cNvSpPr/>
            <p:nvPr/>
          </p:nvSpPr>
          <p:spPr>
            <a:xfrm>
              <a:off x="5937634" y="3212099"/>
              <a:ext cx="281975" cy="303637"/>
            </a:xfrm>
            <a:custGeom>
              <a:avLst/>
              <a:gdLst/>
              <a:ahLst/>
              <a:cxnLst/>
              <a:rect l="l" t="t" r="r" b="b"/>
              <a:pathLst>
                <a:path w="6743" h="7261" extrusionOk="0">
                  <a:moveTo>
                    <a:pt x="3951" y="0"/>
                  </a:moveTo>
                  <a:cubicBezTo>
                    <a:pt x="3856" y="0"/>
                    <a:pt x="3789" y="10"/>
                    <a:pt x="3762" y="27"/>
                  </a:cubicBezTo>
                  <a:cubicBezTo>
                    <a:pt x="3549" y="150"/>
                    <a:pt x="3421" y="1002"/>
                    <a:pt x="3421" y="1002"/>
                  </a:cubicBezTo>
                  <a:cubicBezTo>
                    <a:pt x="3421" y="1002"/>
                    <a:pt x="3282" y="27"/>
                    <a:pt x="2892" y="27"/>
                  </a:cubicBezTo>
                  <a:cubicBezTo>
                    <a:pt x="2502" y="27"/>
                    <a:pt x="426" y="80"/>
                    <a:pt x="213" y="3202"/>
                  </a:cubicBezTo>
                  <a:cubicBezTo>
                    <a:pt x="0" y="6324"/>
                    <a:pt x="1952" y="7123"/>
                    <a:pt x="2449" y="7212"/>
                  </a:cubicBezTo>
                  <a:cubicBezTo>
                    <a:pt x="2562" y="7232"/>
                    <a:pt x="2672" y="7242"/>
                    <a:pt x="2776" y="7242"/>
                  </a:cubicBezTo>
                  <a:cubicBezTo>
                    <a:pt x="3126" y="7242"/>
                    <a:pt x="3397" y="7125"/>
                    <a:pt x="3425" y="6893"/>
                  </a:cubicBezTo>
                  <a:cubicBezTo>
                    <a:pt x="3460" y="6591"/>
                    <a:pt x="3495" y="5810"/>
                    <a:pt x="3549" y="5810"/>
                  </a:cubicBezTo>
                  <a:cubicBezTo>
                    <a:pt x="3602" y="5810"/>
                    <a:pt x="3564" y="6813"/>
                    <a:pt x="3619" y="6964"/>
                  </a:cubicBezTo>
                  <a:cubicBezTo>
                    <a:pt x="3686" y="7142"/>
                    <a:pt x="3993" y="7260"/>
                    <a:pt x="4402" y="7260"/>
                  </a:cubicBezTo>
                  <a:cubicBezTo>
                    <a:pt x="4652" y="7260"/>
                    <a:pt x="4939" y="7216"/>
                    <a:pt x="5232" y="7114"/>
                  </a:cubicBezTo>
                  <a:cubicBezTo>
                    <a:pt x="6031" y="6835"/>
                    <a:pt x="6743" y="5650"/>
                    <a:pt x="6636" y="2883"/>
                  </a:cubicBezTo>
                  <a:cubicBezTo>
                    <a:pt x="6543" y="472"/>
                    <a:pt x="4594" y="0"/>
                    <a:pt x="3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6078057" y="3277251"/>
              <a:ext cx="12796" cy="153010"/>
            </a:xfrm>
            <a:custGeom>
              <a:avLst/>
              <a:gdLst/>
              <a:ahLst/>
              <a:cxnLst/>
              <a:rect l="l" t="t" r="r" b="b"/>
              <a:pathLst>
                <a:path w="306" h="3659" extrusionOk="0">
                  <a:moveTo>
                    <a:pt x="30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3"/>
                    <a:pt x="0" y="17"/>
                    <a:pt x="1" y="33"/>
                  </a:cubicBezTo>
                  <a:cubicBezTo>
                    <a:pt x="109" y="1214"/>
                    <a:pt x="235" y="2446"/>
                    <a:pt x="161" y="3628"/>
                  </a:cubicBezTo>
                  <a:cubicBezTo>
                    <a:pt x="160" y="3648"/>
                    <a:pt x="175" y="3659"/>
                    <a:pt x="191" y="3659"/>
                  </a:cubicBezTo>
                  <a:cubicBezTo>
                    <a:pt x="205" y="3659"/>
                    <a:pt x="218" y="3651"/>
                    <a:pt x="220" y="3635"/>
                  </a:cubicBezTo>
                  <a:cubicBezTo>
                    <a:pt x="266" y="3335"/>
                    <a:pt x="286" y="3032"/>
                    <a:pt x="293" y="2730"/>
                  </a:cubicBezTo>
                  <a:cubicBezTo>
                    <a:pt x="306" y="2125"/>
                    <a:pt x="263" y="1521"/>
                    <a:pt x="192" y="921"/>
                  </a:cubicBezTo>
                  <a:cubicBezTo>
                    <a:pt x="157" y="622"/>
                    <a:pt x="111" y="323"/>
                    <a:pt x="61" y="26"/>
                  </a:cubicBezTo>
                  <a:cubicBezTo>
                    <a:pt x="58" y="11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5989571" y="3235810"/>
              <a:ext cx="82255" cy="37259"/>
            </a:xfrm>
            <a:custGeom>
              <a:avLst/>
              <a:gdLst/>
              <a:ahLst/>
              <a:cxnLst/>
              <a:rect l="l" t="t" r="r" b="b"/>
              <a:pathLst>
                <a:path w="1967" h="891" extrusionOk="0">
                  <a:moveTo>
                    <a:pt x="634" y="0"/>
                  </a:moveTo>
                  <a:cubicBezTo>
                    <a:pt x="296" y="0"/>
                    <a:pt x="1" y="487"/>
                    <a:pt x="250" y="766"/>
                  </a:cubicBezTo>
                  <a:cubicBezTo>
                    <a:pt x="342" y="855"/>
                    <a:pt x="434" y="890"/>
                    <a:pt x="526" y="890"/>
                  </a:cubicBezTo>
                  <a:cubicBezTo>
                    <a:pt x="883" y="890"/>
                    <a:pt x="1230" y="351"/>
                    <a:pt x="1524" y="351"/>
                  </a:cubicBezTo>
                  <a:cubicBezTo>
                    <a:pt x="1664" y="351"/>
                    <a:pt x="1793" y="473"/>
                    <a:pt x="1905" y="833"/>
                  </a:cubicBezTo>
                  <a:cubicBezTo>
                    <a:pt x="1910" y="846"/>
                    <a:pt x="1921" y="854"/>
                    <a:pt x="1933" y="854"/>
                  </a:cubicBezTo>
                  <a:cubicBezTo>
                    <a:pt x="1936" y="854"/>
                    <a:pt x="1938" y="854"/>
                    <a:pt x="1940" y="853"/>
                  </a:cubicBezTo>
                  <a:cubicBezTo>
                    <a:pt x="1957" y="850"/>
                    <a:pt x="1966" y="834"/>
                    <a:pt x="1963" y="818"/>
                  </a:cubicBezTo>
                  <a:cubicBezTo>
                    <a:pt x="1930" y="678"/>
                    <a:pt x="1889" y="537"/>
                    <a:pt x="1802" y="409"/>
                  </a:cubicBezTo>
                  <a:cubicBezTo>
                    <a:pt x="1725" y="292"/>
                    <a:pt x="1627" y="248"/>
                    <a:pt x="1524" y="248"/>
                  </a:cubicBezTo>
                  <a:cubicBezTo>
                    <a:pt x="1339" y="248"/>
                    <a:pt x="1135" y="389"/>
                    <a:pt x="995" y="504"/>
                  </a:cubicBezTo>
                  <a:cubicBezTo>
                    <a:pt x="857" y="603"/>
                    <a:pt x="685" y="769"/>
                    <a:pt x="521" y="769"/>
                  </a:cubicBezTo>
                  <a:cubicBezTo>
                    <a:pt x="458" y="769"/>
                    <a:pt x="396" y="745"/>
                    <a:pt x="338" y="685"/>
                  </a:cubicBezTo>
                  <a:cubicBezTo>
                    <a:pt x="170" y="500"/>
                    <a:pt x="358" y="153"/>
                    <a:pt x="579" y="96"/>
                  </a:cubicBezTo>
                  <a:cubicBezTo>
                    <a:pt x="603" y="88"/>
                    <a:pt x="628" y="84"/>
                    <a:pt x="653" y="84"/>
                  </a:cubicBezTo>
                  <a:cubicBezTo>
                    <a:pt x="751" y="84"/>
                    <a:pt x="847" y="141"/>
                    <a:pt x="918" y="224"/>
                  </a:cubicBezTo>
                  <a:cubicBezTo>
                    <a:pt x="923" y="230"/>
                    <a:pt x="931" y="234"/>
                    <a:pt x="940" y="234"/>
                  </a:cubicBezTo>
                  <a:cubicBezTo>
                    <a:pt x="946" y="234"/>
                    <a:pt x="952" y="232"/>
                    <a:pt x="958" y="227"/>
                  </a:cubicBezTo>
                  <a:cubicBezTo>
                    <a:pt x="971" y="217"/>
                    <a:pt x="973" y="199"/>
                    <a:pt x="964" y="186"/>
                  </a:cubicBezTo>
                  <a:cubicBezTo>
                    <a:pt x="918" y="127"/>
                    <a:pt x="863" y="72"/>
                    <a:pt x="792" y="38"/>
                  </a:cubicBezTo>
                  <a:cubicBezTo>
                    <a:pt x="739" y="12"/>
                    <a:pt x="686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5959546" y="3290381"/>
              <a:ext cx="121229" cy="53317"/>
            </a:xfrm>
            <a:custGeom>
              <a:avLst/>
              <a:gdLst/>
              <a:ahLst/>
              <a:cxnLst/>
              <a:rect l="l" t="t" r="r" b="b"/>
              <a:pathLst>
                <a:path w="2899" h="1275" extrusionOk="0">
                  <a:moveTo>
                    <a:pt x="601" y="0"/>
                  </a:moveTo>
                  <a:cubicBezTo>
                    <a:pt x="428" y="0"/>
                    <a:pt x="238" y="103"/>
                    <a:pt x="19" y="371"/>
                  </a:cubicBezTo>
                  <a:cubicBezTo>
                    <a:pt x="0" y="392"/>
                    <a:pt x="22" y="419"/>
                    <a:pt x="44" y="419"/>
                  </a:cubicBezTo>
                  <a:cubicBezTo>
                    <a:pt x="51" y="419"/>
                    <a:pt x="59" y="416"/>
                    <a:pt x="65" y="409"/>
                  </a:cubicBezTo>
                  <a:cubicBezTo>
                    <a:pt x="190" y="279"/>
                    <a:pt x="336" y="140"/>
                    <a:pt x="515" y="105"/>
                  </a:cubicBezTo>
                  <a:cubicBezTo>
                    <a:pt x="540" y="100"/>
                    <a:pt x="564" y="97"/>
                    <a:pt x="588" y="97"/>
                  </a:cubicBezTo>
                  <a:cubicBezTo>
                    <a:pt x="735" y="97"/>
                    <a:pt x="871" y="191"/>
                    <a:pt x="982" y="304"/>
                  </a:cubicBezTo>
                  <a:cubicBezTo>
                    <a:pt x="1322" y="632"/>
                    <a:pt x="1554" y="1172"/>
                    <a:pt x="2067" y="1272"/>
                  </a:cubicBezTo>
                  <a:cubicBezTo>
                    <a:pt x="2096" y="1274"/>
                    <a:pt x="2124" y="1275"/>
                    <a:pt x="2153" y="1275"/>
                  </a:cubicBezTo>
                  <a:cubicBezTo>
                    <a:pt x="2340" y="1275"/>
                    <a:pt x="2524" y="1228"/>
                    <a:pt x="2653" y="1078"/>
                  </a:cubicBezTo>
                  <a:cubicBezTo>
                    <a:pt x="2899" y="770"/>
                    <a:pt x="2393" y="246"/>
                    <a:pt x="2103" y="246"/>
                  </a:cubicBezTo>
                  <a:cubicBezTo>
                    <a:pt x="1977" y="246"/>
                    <a:pt x="1892" y="346"/>
                    <a:pt x="1929" y="607"/>
                  </a:cubicBezTo>
                  <a:cubicBezTo>
                    <a:pt x="1931" y="624"/>
                    <a:pt x="1944" y="632"/>
                    <a:pt x="1958" y="632"/>
                  </a:cubicBezTo>
                  <a:cubicBezTo>
                    <a:pt x="1974" y="632"/>
                    <a:pt x="1991" y="620"/>
                    <a:pt x="1987" y="598"/>
                  </a:cubicBezTo>
                  <a:cubicBezTo>
                    <a:pt x="1962" y="404"/>
                    <a:pt x="2017" y="329"/>
                    <a:pt x="2105" y="329"/>
                  </a:cubicBezTo>
                  <a:cubicBezTo>
                    <a:pt x="2323" y="329"/>
                    <a:pt x="2738" y="795"/>
                    <a:pt x="2560" y="1008"/>
                  </a:cubicBezTo>
                  <a:cubicBezTo>
                    <a:pt x="2419" y="1116"/>
                    <a:pt x="2291" y="1161"/>
                    <a:pt x="2171" y="1161"/>
                  </a:cubicBezTo>
                  <a:cubicBezTo>
                    <a:pt x="1562" y="1161"/>
                    <a:pt x="1180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5972343" y="3360467"/>
              <a:ext cx="99902" cy="101240"/>
            </a:xfrm>
            <a:custGeom>
              <a:avLst/>
              <a:gdLst/>
              <a:ahLst/>
              <a:cxnLst/>
              <a:rect l="l" t="t" r="r" b="b"/>
              <a:pathLst>
                <a:path w="2389" h="2421" extrusionOk="0">
                  <a:moveTo>
                    <a:pt x="1342" y="0"/>
                  </a:moveTo>
                  <a:cubicBezTo>
                    <a:pt x="1025" y="0"/>
                    <a:pt x="755" y="101"/>
                    <a:pt x="718" y="395"/>
                  </a:cubicBezTo>
                  <a:cubicBezTo>
                    <a:pt x="739" y="883"/>
                    <a:pt x="1157" y="1199"/>
                    <a:pt x="1472" y="1510"/>
                  </a:cubicBezTo>
                  <a:cubicBezTo>
                    <a:pt x="1572" y="1612"/>
                    <a:pt x="1652" y="1726"/>
                    <a:pt x="1634" y="1847"/>
                  </a:cubicBezTo>
                  <a:cubicBezTo>
                    <a:pt x="1620" y="1910"/>
                    <a:pt x="1593" y="1971"/>
                    <a:pt x="1559" y="2026"/>
                  </a:cubicBezTo>
                  <a:cubicBezTo>
                    <a:pt x="1460" y="2217"/>
                    <a:pt x="1241" y="2300"/>
                    <a:pt x="1004" y="2300"/>
                  </a:cubicBezTo>
                  <a:cubicBezTo>
                    <a:pt x="585" y="2300"/>
                    <a:pt x="108" y="2041"/>
                    <a:pt x="124" y="1662"/>
                  </a:cubicBezTo>
                  <a:cubicBezTo>
                    <a:pt x="128" y="1423"/>
                    <a:pt x="308" y="1311"/>
                    <a:pt x="479" y="1311"/>
                  </a:cubicBezTo>
                  <a:cubicBezTo>
                    <a:pt x="679" y="1311"/>
                    <a:pt x="867" y="1466"/>
                    <a:pt x="740" y="1752"/>
                  </a:cubicBezTo>
                  <a:cubicBezTo>
                    <a:pt x="731" y="1768"/>
                    <a:pt x="738" y="1789"/>
                    <a:pt x="755" y="1796"/>
                  </a:cubicBezTo>
                  <a:cubicBezTo>
                    <a:pt x="758" y="1797"/>
                    <a:pt x="761" y="1797"/>
                    <a:pt x="764" y="1797"/>
                  </a:cubicBezTo>
                  <a:cubicBezTo>
                    <a:pt x="807" y="1797"/>
                    <a:pt x="819" y="1701"/>
                    <a:pt x="835" y="1668"/>
                  </a:cubicBezTo>
                  <a:cubicBezTo>
                    <a:pt x="868" y="1550"/>
                    <a:pt x="841" y="1412"/>
                    <a:pt x="743" y="1329"/>
                  </a:cubicBezTo>
                  <a:cubicBezTo>
                    <a:pt x="660" y="1255"/>
                    <a:pt x="563" y="1222"/>
                    <a:pt x="467" y="1222"/>
                  </a:cubicBezTo>
                  <a:cubicBezTo>
                    <a:pt x="244" y="1222"/>
                    <a:pt x="29" y="1401"/>
                    <a:pt x="23" y="1655"/>
                  </a:cubicBezTo>
                  <a:cubicBezTo>
                    <a:pt x="0" y="2117"/>
                    <a:pt x="528" y="2420"/>
                    <a:pt x="1005" y="2420"/>
                  </a:cubicBezTo>
                  <a:cubicBezTo>
                    <a:pt x="1279" y="2420"/>
                    <a:pt x="1536" y="2321"/>
                    <a:pt x="1663" y="2094"/>
                  </a:cubicBezTo>
                  <a:cubicBezTo>
                    <a:pt x="2045" y="1529"/>
                    <a:pt x="1174" y="1230"/>
                    <a:pt x="965" y="784"/>
                  </a:cubicBezTo>
                  <a:cubicBezTo>
                    <a:pt x="633" y="266"/>
                    <a:pt x="962" y="98"/>
                    <a:pt x="1394" y="98"/>
                  </a:cubicBezTo>
                  <a:cubicBezTo>
                    <a:pt x="1732" y="98"/>
                    <a:pt x="2134" y="201"/>
                    <a:pt x="2331" y="319"/>
                  </a:cubicBezTo>
                  <a:cubicBezTo>
                    <a:pt x="2336" y="322"/>
                    <a:pt x="2341" y="323"/>
                    <a:pt x="2346" y="323"/>
                  </a:cubicBezTo>
                  <a:cubicBezTo>
                    <a:pt x="2372" y="323"/>
                    <a:pt x="2389" y="284"/>
                    <a:pt x="2361" y="267"/>
                  </a:cubicBezTo>
                  <a:cubicBezTo>
                    <a:pt x="2160" y="142"/>
                    <a:pt x="171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6097921" y="3235851"/>
              <a:ext cx="82046" cy="37218"/>
            </a:xfrm>
            <a:custGeom>
              <a:avLst/>
              <a:gdLst/>
              <a:ahLst/>
              <a:cxnLst/>
              <a:rect l="l" t="t" r="r" b="b"/>
              <a:pathLst>
                <a:path w="1962" h="890" extrusionOk="0">
                  <a:moveTo>
                    <a:pt x="1314" y="0"/>
                  </a:moveTo>
                  <a:cubicBezTo>
                    <a:pt x="1202" y="0"/>
                    <a:pt x="1088" y="54"/>
                    <a:pt x="998" y="185"/>
                  </a:cubicBezTo>
                  <a:cubicBezTo>
                    <a:pt x="981" y="206"/>
                    <a:pt x="1002" y="233"/>
                    <a:pt x="1023" y="233"/>
                  </a:cubicBezTo>
                  <a:cubicBezTo>
                    <a:pt x="1031" y="233"/>
                    <a:pt x="1038" y="230"/>
                    <a:pt x="1045" y="223"/>
                  </a:cubicBezTo>
                  <a:cubicBezTo>
                    <a:pt x="1113" y="140"/>
                    <a:pt x="1210" y="83"/>
                    <a:pt x="1307" y="83"/>
                  </a:cubicBezTo>
                  <a:cubicBezTo>
                    <a:pt x="1332" y="83"/>
                    <a:pt x="1356" y="87"/>
                    <a:pt x="1381" y="95"/>
                  </a:cubicBezTo>
                  <a:cubicBezTo>
                    <a:pt x="1601" y="154"/>
                    <a:pt x="1784" y="499"/>
                    <a:pt x="1620" y="684"/>
                  </a:cubicBezTo>
                  <a:cubicBezTo>
                    <a:pt x="1562" y="744"/>
                    <a:pt x="1501" y="768"/>
                    <a:pt x="1439" y="768"/>
                  </a:cubicBezTo>
                  <a:cubicBezTo>
                    <a:pt x="1275" y="768"/>
                    <a:pt x="1104" y="602"/>
                    <a:pt x="967" y="503"/>
                  </a:cubicBezTo>
                  <a:cubicBezTo>
                    <a:pt x="768" y="335"/>
                    <a:pt x="595" y="248"/>
                    <a:pt x="451" y="248"/>
                  </a:cubicBezTo>
                  <a:cubicBezTo>
                    <a:pt x="239" y="248"/>
                    <a:pt x="88" y="434"/>
                    <a:pt x="6" y="817"/>
                  </a:cubicBezTo>
                  <a:cubicBezTo>
                    <a:pt x="1" y="839"/>
                    <a:pt x="19" y="853"/>
                    <a:pt x="36" y="853"/>
                  </a:cubicBezTo>
                  <a:cubicBezTo>
                    <a:pt x="48" y="853"/>
                    <a:pt x="59" y="846"/>
                    <a:pt x="63" y="832"/>
                  </a:cubicBezTo>
                  <a:cubicBezTo>
                    <a:pt x="175" y="472"/>
                    <a:pt x="302" y="350"/>
                    <a:pt x="441" y="350"/>
                  </a:cubicBezTo>
                  <a:cubicBezTo>
                    <a:pt x="734" y="350"/>
                    <a:pt x="1078" y="889"/>
                    <a:pt x="1433" y="889"/>
                  </a:cubicBezTo>
                  <a:cubicBezTo>
                    <a:pt x="1524" y="889"/>
                    <a:pt x="1616" y="854"/>
                    <a:pt x="1708" y="764"/>
                  </a:cubicBezTo>
                  <a:cubicBezTo>
                    <a:pt x="1962" y="447"/>
                    <a:pt x="164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6088177" y="3290716"/>
              <a:ext cx="121313" cy="53108"/>
            </a:xfrm>
            <a:custGeom>
              <a:avLst/>
              <a:gdLst/>
              <a:ahLst/>
              <a:cxnLst/>
              <a:rect l="l" t="t" r="r" b="b"/>
              <a:pathLst>
                <a:path w="2901" h="1270" extrusionOk="0">
                  <a:moveTo>
                    <a:pt x="2318" y="0"/>
                  </a:moveTo>
                  <a:cubicBezTo>
                    <a:pt x="1657" y="0"/>
                    <a:pt x="1408" y="1147"/>
                    <a:pt x="750" y="1147"/>
                  </a:cubicBezTo>
                  <a:cubicBezTo>
                    <a:pt x="694" y="1147"/>
                    <a:pt x="634" y="1139"/>
                    <a:pt x="571" y="1120"/>
                  </a:cubicBezTo>
                  <a:cubicBezTo>
                    <a:pt x="1" y="997"/>
                    <a:pt x="548" y="321"/>
                    <a:pt x="811" y="321"/>
                  </a:cubicBezTo>
                  <a:cubicBezTo>
                    <a:pt x="899" y="321"/>
                    <a:pt x="955" y="396"/>
                    <a:pt x="928" y="590"/>
                  </a:cubicBezTo>
                  <a:cubicBezTo>
                    <a:pt x="925" y="612"/>
                    <a:pt x="942" y="624"/>
                    <a:pt x="958" y="624"/>
                  </a:cubicBezTo>
                  <a:cubicBezTo>
                    <a:pt x="972" y="624"/>
                    <a:pt x="985" y="616"/>
                    <a:pt x="987" y="599"/>
                  </a:cubicBezTo>
                  <a:cubicBezTo>
                    <a:pt x="1023" y="337"/>
                    <a:pt x="939" y="237"/>
                    <a:pt x="813" y="237"/>
                  </a:cubicBezTo>
                  <a:cubicBezTo>
                    <a:pt x="526" y="237"/>
                    <a:pt x="25" y="760"/>
                    <a:pt x="266" y="1068"/>
                  </a:cubicBezTo>
                  <a:cubicBezTo>
                    <a:pt x="385" y="1204"/>
                    <a:pt x="562" y="1269"/>
                    <a:pt x="740" y="1269"/>
                  </a:cubicBezTo>
                  <a:cubicBezTo>
                    <a:pt x="882" y="1269"/>
                    <a:pt x="1025" y="1228"/>
                    <a:pt x="1140" y="1149"/>
                  </a:cubicBezTo>
                  <a:cubicBezTo>
                    <a:pt x="1579" y="870"/>
                    <a:pt x="1883" y="92"/>
                    <a:pt x="2330" y="92"/>
                  </a:cubicBezTo>
                  <a:cubicBezTo>
                    <a:pt x="2480" y="92"/>
                    <a:pt x="2645" y="179"/>
                    <a:pt x="2837" y="401"/>
                  </a:cubicBezTo>
                  <a:cubicBezTo>
                    <a:pt x="2843" y="408"/>
                    <a:pt x="2851" y="412"/>
                    <a:pt x="2858" y="412"/>
                  </a:cubicBezTo>
                  <a:cubicBezTo>
                    <a:pt x="2880" y="412"/>
                    <a:pt x="2901" y="384"/>
                    <a:pt x="2882" y="363"/>
                  </a:cubicBezTo>
                  <a:cubicBezTo>
                    <a:pt x="2754" y="211"/>
                    <a:pt x="2611" y="60"/>
                    <a:pt x="2409" y="7"/>
                  </a:cubicBezTo>
                  <a:cubicBezTo>
                    <a:pt x="2378" y="2"/>
                    <a:pt x="2347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6097544" y="3360760"/>
              <a:ext cx="107429" cy="100947"/>
            </a:xfrm>
            <a:custGeom>
              <a:avLst/>
              <a:gdLst/>
              <a:ahLst/>
              <a:cxnLst/>
              <a:rect l="l" t="t" r="r" b="b"/>
              <a:pathLst>
                <a:path w="2569" h="2414" extrusionOk="0">
                  <a:moveTo>
                    <a:pt x="1015" y="0"/>
                  </a:moveTo>
                  <a:cubicBezTo>
                    <a:pt x="665" y="0"/>
                    <a:pt x="260" y="110"/>
                    <a:pt x="29" y="261"/>
                  </a:cubicBezTo>
                  <a:cubicBezTo>
                    <a:pt x="0" y="276"/>
                    <a:pt x="18" y="317"/>
                    <a:pt x="43" y="317"/>
                  </a:cubicBezTo>
                  <a:cubicBezTo>
                    <a:pt x="48" y="317"/>
                    <a:pt x="53" y="315"/>
                    <a:pt x="57" y="312"/>
                  </a:cubicBezTo>
                  <a:cubicBezTo>
                    <a:pt x="284" y="195"/>
                    <a:pt x="646" y="87"/>
                    <a:pt x="971" y="87"/>
                  </a:cubicBezTo>
                  <a:cubicBezTo>
                    <a:pt x="1169" y="87"/>
                    <a:pt x="1354" y="127"/>
                    <a:pt x="1485" y="231"/>
                  </a:cubicBezTo>
                  <a:cubicBezTo>
                    <a:pt x="1697" y="484"/>
                    <a:pt x="1331" y="922"/>
                    <a:pt x="1146" y="1112"/>
                  </a:cubicBezTo>
                  <a:cubicBezTo>
                    <a:pt x="747" y="1483"/>
                    <a:pt x="350" y="1763"/>
                    <a:pt x="879" y="2268"/>
                  </a:cubicBezTo>
                  <a:cubicBezTo>
                    <a:pt x="1010" y="2369"/>
                    <a:pt x="1184" y="2414"/>
                    <a:pt x="1366" y="2414"/>
                  </a:cubicBezTo>
                  <a:cubicBezTo>
                    <a:pt x="1928" y="2414"/>
                    <a:pt x="2569" y="1986"/>
                    <a:pt x="2279" y="1415"/>
                  </a:cubicBezTo>
                  <a:cubicBezTo>
                    <a:pt x="2207" y="1283"/>
                    <a:pt x="2061" y="1219"/>
                    <a:pt x="1917" y="1219"/>
                  </a:cubicBezTo>
                  <a:cubicBezTo>
                    <a:pt x="1728" y="1219"/>
                    <a:pt x="1543" y="1329"/>
                    <a:pt x="1532" y="1542"/>
                  </a:cubicBezTo>
                  <a:cubicBezTo>
                    <a:pt x="1523" y="1623"/>
                    <a:pt x="1556" y="1700"/>
                    <a:pt x="1586" y="1774"/>
                  </a:cubicBezTo>
                  <a:cubicBezTo>
                    <a:pt x="1591" y="1785"/>
                    <a:pt x="1602" y="1791"/>
                    <a:pt x="1613" y="1791"/>
                  </a:cubicBezTo>
                  <a:cubicBezTo>
                    <a:pt x="1617" y="1791"/>
                    <a:pt x="1622" y="1790"/>
                    <a:pt x="1626" y="1788"/>
                  </a:cubicBezTo>
                  <a:cubicBezTo>
                    <a:pt x="1641" y="1780"/>
                    <a:pt x="1647" y="1760"/>
                    <a:pt x="1639" y="1745"/>
                  </a:cubicBezTo>
                  <a:cubicBezTo>
                    <a:pt x="1513" y="1460"/>
                    <a:pt x="1699" y="1304"/>
                    <a:pt x="1898" y="1304"/>
                  </a:cubicBezTo>
                  <a:cubicBezTo>
                    <a:pt x="2067" y="1304"/>
                    <a:pt x="2245" y="1416"/>
                    <a:pt x="2250" y="1654"/>
                  </a:cubicBezTo>
                  <a:cubicBezTo>
                    <a:pt x="2267" y="2033"/>
                    <a:pt x="1792" y="2293"/>
                    <a:pt x="1376" y="2293"/>
                  </a:cubicBezTo>
                  <a:cubicBezTo>
                    <a:pt x="1141" y="2293"/>
                    <a:pt x="925" y="2211"/>
                    <a:pt x="826" y="2019"/>
                  </a:cubicBezTo>
                  <a:cubicBezTo>
                    <a:pt x="792" y="1963"/>
                    <a:pt x="766" y="1903"/>
                    <a:pt x="752" y="1840"/>
                  </a:cubicBezTo>
                  <a:cubicBezTo>
                    <a:pt x="734" y="1720"/>
                    <a:pt x="812" y="1605"/>
                    <a:pt x="911" y="1503"/>
                  </a:cubicBezTo>
                  <a:cubicBezTo>
                    <a:pt x="1118" y="1296"/>
                    <a:pt x="1365" y="1102"/>
                    <a:pt x="1515" y="838"/>
                  </a:cubicBezTo>
                  <a:cubicBezTo>
                    <a:pt x="1885" y="216"/>
                    <a:pt x="150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6108919" y="3486505"/>
              <a:ext cx="68246" cy="21578"/>
            </a:xfrm>
            <a:custGeom>
              <a:avLst/>
              <a:gdLst/>
              <a:ahLst/>
              <a:cxnLst/>
              <a:rect l="l" t="t" r="r" b="b"/>
              <a:pathLst>
                <a:path w="1632" h="516" extrusionOk="0">
                  <a:moveTo>
                    <a:pt x="1589" y="1"/>
                  </a:moveTo>
                  <a:cubicBezTo>
                    <a:pt x="1583" y="1"/>
                    <a:pt x="1577" y="3"/>
                    <a:pt x="1572" y="7"/>
                  </a:cubicBezTo>
                  <a:cubicBezTo>
                    <a:pt x="1220" y="260"/>
                    <a:pt x="796" y="405"/>
                    <a:pt x="366" y="405"/>
                  </a:cubicBezTo>
                  <a:cubicBezTo>
                    <a:pt x="260" y="405"/>
                    <a:pt x="153" y="396"/>
                    <a:pt x="47" y="378"/>
                  </a:cubicBezTo>
                  <a:cubicBezTo>
                    <a:pt x="45" y="378"/>
                    <a:pt x="43" y="377"/>
                    <a:pt x="41" y="377"/>
                  </a:cubicBezTo>
                  <a:cubicBezTo>
                    <a:pt x="12" y="377"/>
                    <a:pt x="1" y="423"/>
                    <a:pt x="32" y="435"/>
                  </a:cubicBezTo>
                  <a:cubicBezTo>
                    <a:pt x="181" y="489"/>
                    <a:pt x="340" y="515"/>
                    <a:pt x="499" y="515"/>
                  </a:cubicBezTo>
                  <a:cubicBezTo>
                    <a:pt x="910" y="515"/>
                    <a:pt x="1327" y="343"/>
                    <a:pt x="1611" y="51"/>
                  </a:cubicBezTo>
                  <a:cubicBezTo>
                    <a:pt x="1631" y="31"/>
                    <a:pt x="1612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6028420" y="3218121"/>
              <a:ext cx="32827" cy="7485"/>
            </a:xfrm>
            <a:custGeom>
              <a:avLst/>
              <a:gdLst/>
              <a:ahLst/>
              <a:cxnLst/>
              <a:rect l="l" t="t" r="r" b="b"/>
              <a:pathLst>
                <a:path w="785" h="179" extrusionOk="0">
                  <a:moveTo>
                    <a:pt x="476" y="0"/>
                  </a:moveTo>
                  <a:cubicBezTo>
                    <a:pt x="319" y="0"/>
                    <a:pt x="160" y="42"/>
                    <a:pt x="26" y="123"/>
                  </a:cubicBezTo>
                  <a:cubicBezTo>
                    <a:pt x="1" y="138"/>
                    <a:pt x="13" y="179"/>
                    <a:pt x="41" y="179"/>
                  </a:cubicBezTo>
                  <a:cubicBezTo>
                    <a:pt x="43" y="179"/>
                    <a:pt x="44" y="179"/>
                    <a:pt x="46" y="179"/>
                  </a:cubicBezTo>
                  <a:cubicBezTo>
                    <a:pt x="282" y="142"/>
                    <a:pt x="505" y="115"/>
                    <a:pt x="746" y="105"/>
                  </a:cubicBezTo>
                  <a:cubicBezTo>
                    <a:pt x="777" y="104"/>
                    <a:pt x="785" y="56"/>
                    <a:pt x="754" y="47"/>
                  </a:cubicBezTo>
                  <a:cubicBezTo>
                    <a:pt x="666" y="16"/>
                    <a:pt x="571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6044018" y="3427794"/>
              <a:ext cx="32618" cy="59381"/>
            </a:xfrm>
            <a:custGeom>
              <a:avLst/>
              <a:gdLst/>
              <a:ahLst/>
              <a:cxnLst/>
              <a:rect l="l" t="t" r="r" b="b"/>
              <a:pathLst>
                <a:path w="780" h="1420" extrusionOk="0">
                  <a:moveTo>
                    <a:pt x="399" y="0"/>
                  </a:moveTo>
                  <a:cubicBezTo>
                    <a:pt x="379" y="0"/>
                    <a:pt x="359" y="22"/>
                    <a:pt x="371" y="44"/>
                  </a:cubicBezTo>
                  <a:cubicBezTo>
                    <a:pt x="612" y="500"/>
                    <a:pt x="492" y="1109"/>
                    <a:pt x="28" y="1364"/>
                  </a:cubicBezTo>
                  <a:cubicBezTo>
                    <a:pt x="0" y="1379"/>
                    <a:pt x="15" y="1420"/>
                    <a:pt x="41" y="1420"/>
                  </a:cubicBezTo>
                  <a:cubicBezTo>
                    <a:pt x="44" y="1420"/>
                    <a:pt x="48" y="1419"/>
                    <a:pt x="51" y="1418"/>
                  </a:cubicBezTo>
                  <a:cubicBezTo>
                    <a:pt x="618" y="1237"/>
                    <a:pt x="779" y="452"/>
                    <a:pt x="421" y="12"/>
                  </a:cubicBezTo>
                  <a:cubicBezTo>
                    <a:pt x="415" y="4"/>
                    <a:pt x="40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099426" y="3424323"/>
              <a:ext cx="26847" cy="57583"/>
            </a:xfrm>
            <a:custGeom>
              <a:avLst/>
              <a:gdLst/>
              <a:ahLst/>
              <a:cxnLst/>
              <a:rect l="l" t="t" r="r" b="b"/>
              <a:pathLst>
                <a:path w="642" h="1377" extrusionOk="0">
                  <a:moveTo>
                    <a:pt x="223" y="1"/>
                  </a:moveTo>
                  <a:cubicBezTo>
                    <a:pt x="212" y="1"/>
                    <a:pt x="202" y="6"/>
                    <a:pt x="197" y="18"/>
                  </a:cubicBezTo>
                  <a:cubicBezTo>
                    <a:pt x="0" y="475"/>
                    <a:pt x="86" y="1157"/>
                    <a:pt x="588" y="1374"/>
                  </a:cubicBezTo>
                  <a:cubicBezTo>
                    <a:pt x="592" y="1376"/>
                    <a:pt x="596" y="1377"/>
                    <a:pt x="599" y="1377"/>
                  </a:cubicBezTo>
                  <a:cubicBezTo>
                    <a:pt x="625" y="1377"/>
                    <a:pt x="642" y="1339"/>
                    <a:pt x="616" y="1322"/>
                  </a:cubicBezTo>
                  <a:cubicBezTo>
                    <a:pt x="207" y="1042"/>
                    <a:pt x="167" y="485"/>
                    <a:pt x="253" y="36"/>
                  </a:cubicBezTo>
                  <a:cubicBezTo>
                    <a:pt x="257" y="15"/>
                    <a:pt x="24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51"/>
          <p:cNvGrpSpPr/>
          <p:nvPr/>
        </p:nvGrpSpPr>
        <p:grpSpPr>
          <a:xfrm rot="-1318951">
            <a:off x="804596" y="243658"/>
            <a:ext cx="104576" cy="102744"/>
            <a:chOff x="5397687" y="2595834"/>
            <a:chExt cx="157527" cy="154767"/>
          </a:xfrm>
        </p:grpSpPr>
        <p:sp>
          <p:nvSpPr>
            <p:cNvPr id="973" name="Google Shape;973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B1D33DB-2E5A-0518-9CEC-89FD5E7C7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6948"/>
            <a:ext cx="3852000" cy="1789996"/>
          </a:xfrm>
          <a:prstGeom prst="rect">
            <a:avLst/>
          </a:prstGeom>
        </p:spPr>
      </p:pic>
      <p:sp>
        <p:nvSpPr>
          <p:cNvPr id="3" name="Google Shape;918;p51">
            <a:extLst>
              <a:ext uri="{FF2B5EF4-FFF2-40B4-BE49-F238E27FC236}">
                <a16:creationId xmlns:a16="http://schemas.microsoft.com/office/drawing/2014/main" id="{ED6E7C1E-3B0D-610E-D54D-690D9D271780}"/>
              </a:ext>
            </a:extLst>
          </p:cNvPr>
          <p:cNvSpPr txBox="1">
            <a:spLocks/>
          </p:cNvSpPr>
          <p:nvPr/>
        </p:nvSpPr>
        <p:spPr>
          <a:xfrm>
            <a:off x="594690" y="3102514"/>
            <a:ext cx="8080662" cy="130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Font typeface="Raleway Medium"/>
              <a:buNone/>
            </a:pPr>
            <a:endParaRPr lang="en-GB"/>
          </a:p>
          <a:p>
            <a:pPr marL="285750" indent="-285750"/>
            <a:r>
              <a:rPr lang="en-GB"/>
              <a:t>Existing </a:t>
            </a:r>
            <a:r>
              <a:rPr lang="en-GB" b="1"/>
              <a:t>solutions do not offer both</a:t>
            </a:r>
            <a:r>
              <a:rPr lang="en-GB"/>
              <a:t> vocal emotion recognition and stress level identification, in a comprehensive manner.</a:t>
            </a:r>
          </a:p>
          <a:p>
            <a:pPr marL="285750" indent="-285750"/>
            <a:endParaRPr lang="en-GB"/>
          </a:p>
          <a:p>
            <a:pPr marL="285750" indent="-285750"/>
            <a:r>
              <a:rPr lang="en-GB"/>
              <a:t>The proposed solution </a:t>
            </a:r>
            <a:r>
              <a:rPr lang="en-GB" b="1"/>
              <a:t>addresses all of these gaps</a:t>
            </a:r>
            <a:r>
              <a:rPr lang="en-GB"/>
              <a:t>.</a:t>
            </a:r>
          </a:p>
          <a:p>
            <a:pPr marL="285750" indent="-285750"/>
            <a:endParaRPr lang="en-GB"/>
          </a:p>
          <a:p>
            <a:pPr marL="0" indent="0">
              <a:buFont typeface="Raleway Medium"/>
              <a:buNone/>
            </a:pP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180D1-8115-D5E1-9AC3-C2688CFC8A0E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IT20211578 | Premarathne H M P D | TMP-23-116</a:t>
            </a:r>
          </a:p>
        </p:txBody>
      </p:sp>
    </p:spTree>
    <p:extLst>
      <p:ext uri="{BB962C8B-B14F-4D97-AF65-F5344CB8AC3E}">
        <p14:creationId xmlns:p14="http://schemas.microsoft.com/office/powerpoint/2010/main" val="2439867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8"/>
          <p:cNvSpPr/>
          <p:nvPr/>
        </p:nvSpPr>
        <p:spPr>
          <a:xfrm>
            <a:off x="612600" y="1799755"/>
            <a:ext cx="3151580" cy="2553898"/>
          </a:xfrm>
          <a:prstGeom prst="round2DiagRect">
            <a:avLst>
              <a:gd name="adj1" fmla="val 32711"/>
              <a:gd name="adj2" fmla="val 0"/>
            </a:avLst>
          </a:prstGeom>
          <a:blipFill>
            <a:blip r:embed="rId3"/>
            <a:stretch>
              <a:fillRect/>
            </a:stretch>
          </a:blip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58"/>
          <p:cNvSpPr txBox="1">
            <a:spLocks noGrp="1"/>
          </p:cNvSpPr>
          <p:nvPr>
            <p:ph type="subTitle" idx="1"/>
          </p:nvPr>
        </p:nvSpPr>
        <p:spPr>
          <a:xfrm>
            <a:off x="4137198" y="2206179"/>
            <a:ext cx="4286802" cy="17410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tx1"/>
                </a:solidFill>
              </a:rPr>
              <a:t>Can machine learning algorithms </a:t>
            </a:r>
            <a:r>
              <a:rPr lang="en-US" sz="1800">
                <a:solidFill>
                  <a:schemeClr val="tx1"/>
                </a:solidFill>
              </a:rPr>
              <a:t>accurately</a:t>
            </a:r>
            <a:r>
              <a:rPr lang="en-US" sz="1800" b="1">
                <a:solidFill>
                  <a:schemeClr val="tx1"/>
                </a:solidFill>
              </a:rPr>
              <a:t> identify stress levels based on vocal emotion in Sri Lankan IT professionals?</a:t>
            </a:r>
          </a:p>
        </p:txBody>
      </p:sp>
      <p:sp>
        <p:nvSpPr>
          <p:cNvPr id="1469" name="Google Shape;1469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</a:t>
            </a:r>
            <a:r>
              <a:rPr lang="en-GB">
                <a:solidFill>
                  <a:schemeClr val="accent4"/>
                </a:solidFill>
              </a:rPr>
              <a:t>QUESTION</a:t>
            </a:r>
            <a:endParaRPr lang="en-GB"/>
          </a:p>
        </p:txBody>
      </p:sp>
      <p:grpSp>
        <p:nvGrpSpPr>
          <p:cNvPr id="1502" name="Google Shape;1502;p58"/>
          <p:cNvGrpSpPr/>
          <p:nvPr/>
        </p:nvGrpSpPr>
        <p:grpSpPr>
          <a:xfrm>
            <a:off x="460127" y="445023"/>
            <a:ext cx="807623" cy="728122"/>
            <a:chOff x="506227" y="526123"/>
            <a:chExt cx="807623" cy="728122"/>
          </a:xfrm>
        </p:grpSpPr>
        <p:grpSp>
          <p:nvGrpSpPr>
            <p:cNvPr id="1503" name="Google Shape;1503;p58"/>
            <p:cNvGrpSpPr/>
            <p:nvPr/>
          </p:nvGrpSpPr>
          <p:grpSpPr>
            <a:xfrm rot="-5400000">
              <a:off x="618482" y="669843"/>
              <a:ext cx="88542" cy="313052"/>
              <a:chOff x="1825350" y="-685725"/>
              <a:chExt cx="102125" cy="361075"/>
            </a:xfrm>
          </p:grpSpPr>
          <p:sp>
            <p:nvSpPr>
              <p:cNvPr id="1504" name="Google Shape;1504;p58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8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6" name="Google Shape;1506;p58"/>
            <p:cNvGrpSpPr/>
            <p:nvPr/>
          </p:nvGrpSpPr>
          <p:grpSpPr>
            <a:xfrm rot="-480806">
              <a:off x="669184" y="930011"/>
              <a:ext cx="173052" cy="162521"/>
              <a:chOff x="1833125" y="-1256125"/>
              <a:chExt cx="283150" cy="265875"/>
            </a:xfrm>
          </p:grpSpPr>
          <p:sp>
            <p:nvSpPr>
              <p:cNvPr id="1507" name="Google Shape;1507;p58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635" extrusionOk="0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8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747" extrusionOk="0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8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001" extrusionOk="0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" name="Google Shape;1510;p58"/>
            <p:cNvGrpSpPr/>
            <p:nvPr/>
          </p:nvGrpSpPr>
          <p:grpSpPr>
            <a:xfrm rot="-2700000">
              <a:off x="909164" y="901861"/>
              <a:ext cx="305657" cy="286236"/>
              <a:chOff x="3253250" y="-606750"/>
              <a:chExt cx="249000" cy="233125"/>
            </a:xfrm>
          </p:grpSpPr>
          <p:sp>
            <p:nvSpPr>
              <p:cNvPr id="1511" name="Google Shape;1511;p58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9325" extrusionOk="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8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7" extrusionOk="0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8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6" extrusionOk="0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8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438" extrusionOk="0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8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158" extrusionOk="0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58"/>
            <p:cNvGrpSpPr/>
            <p:nvPr/>
          </p:nvGrpSpPr>
          <p:grpSpPr>
            <a:xfrm>
              <a:off x="856420" y="526123"/>
              <a:ext cx="158823" cy="176342"/>
              <a:chOff x="5071176" y="2522737"/>
              <a:chExt cx="356745" cy="396095"/>
            </a:xfrm>
          </p:grpSpPr>
          <p:sp>
            <p:nvSpPr>
              <p:cNvPr id="1517" name="Google Shape;1517;p58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avLst/>
                <a:gdLst/>
                <a:ahLst/>
                <a:cxnLst/>
                <a:rect l="l" t="t" r="r" b="b"/>
                <a:pathLst>
                  <a:path w="8531" h="9472" extrusionOk="0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8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4439" extrusionOk="0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58"/>
            <p:cNvGrpSpPr/>
            <p:nvPr/>
          </p:nvGrpSpPr>
          <p:grpSpPr>
            <a:xfrm>
              <a:off x="1008167" y="570865"/>
              <a:ext cx="305683" cy="264869"/>
              <a:chOff x="3360325" y="-1226900"/>
              <a:chExt cx="352575" cy="305500"/>
            </a:xfrm>
          </p:grpSpPr>
          <p:sp>
            <p:nvSpPr>
              <p:cNvPr id="1520" name="Google Shape;1520;p58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8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8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8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8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5" name="Google Shape;1525;p58"/>
            <p:cNvGrpSpPr/>
            <p:nvPr/>
          </p:nvGrpSpPr>
          <p:grpSpPr>
            <a:xfrm rot="-3015264">
              <a:off x="754557" y="633725"/>
              <a:ext cx="87449" cy="248010"/>
              <a:chOff x="1825350" y="-685725"/>
              <a:chExt cx="102125" cy="361075"/>
            </a:xfrm>
          </p:grpSpPr>
          <p:sp>
            <p:nvSpPr>
              <p:cNvPr id="1526" name="Google Shape;1526;p58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8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CC1E8-9D02-F569-2F03-3F7DD61AB4C6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IT20211578 | Premarathne H M P D | TMP-23-116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9"/>
          <p:cNvSpPr txBox="1">
            <a:spLocks noGrp="1"/>
          </p:cNvSpPr>
          <p:nvPr>
            <p:ph type="subTitle" idx="2"/>
          </p:nvPr>
        </p:nvSpPr>
        <p:spPr>
          <a:xfrm>
            <a:off x="1292700" y="1616649"/>
            <a:ext cx="7131300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 and train a machine learning algorithm to accurately recognize emotions by voice inputs.</a:t>
            </a:r>
          </a:p>
        </p:txBody>
      </p:sp>
      <p:sp>
        <p:nvSpPr>
          <p:cNvPr id="788" name="Google Shape;788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</a:t>
            </a:r>
            <a:r>
              <a:rPr lang="en">
                <a:solidFill>
                  <a:schemeClr val="accent4"/>
                </a:solidFill>
              </a:rPr>
              <a:t>OBJECTIVES</a:t>
            </a:r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3" name="Graphic 2" descr="Checkbox Ticked with solid fill">
            <a:extLst>
              <a:ext uri="{FF2B5EF4-FFF2-40B4-BE49-F238E27FC236}">
                <a16:creationId xmlns:a16="http://schemas.microsoft.com/office/drawing/2014/main" id="{162D5189-29A6-67CB-3171-7A2748CE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1616650"/>
            <a:ext cx="572700" cy="572700"/>
          </a:xfrm>
          <a:prstGeom prst="rect">
            <a:avLst/>
          </a:prstGeom>
        </p:spPr>
      </p:pic>
      <p:pic>
        <p:nvPicPr>
          <p:cNvPr id="10" name="Graphic 9" descr="Checkbox Ticked with solid fill">
            <a:extLst>
              <a:ext uri="{FF2B5EF4-FFF2-40B4-BE49-F238E27FC236}">
                <a16:creationId xmlns:a16="http://schemas.microsoft.com/office/drawing/2014/main" id="{7358E52D-1E19-9742-2567-BC811DBB3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2322321"/>
            <a:ext cx="572700" cy="572700"/>
          </a:xfrm>
          <a:prstGeom prst="rect">
            <a:avLst/>
          </a:prstGeom>
        </p:spPr>
      </p:pic>
      <p:pic>
        <p:nvPicPr>
          <p:cNvPr id="11" name="Graphic 10" descr="Checkbox Ticked with solid fill">
            <a:extLst>
              <a:ext uri="{FF2B5EF4-FFF2-40B4-BE49-F238E27FC236}">
                <a16:creationId xmlns:a16="http://schemas.microsoft.com/office/drawing/2014/main" id="{6D582F75-9301-6237-FC80-B83E1DF6E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3027992"/>
            <a:ext cx="572700" cy="572700"/>
          </a:xfrm>
          <a:prstGeom prst="rect">
            <a:avLst/>
          </a:prstGeom>
        </p:spPr>
      </p:pic>
      <p:pic>
        <p:nvPicPr>
          <p:cNvPr id="12" name="Graphic 11" descr="Checkbox Ticked with solid fill">
            <a:extLst>
              <a:ext uri="{FF2B5EF4-FFF2-40B4-BE49-F238E27FC236}">
                <a16:creationId xmlns:a16="http://schemas.microsoft.com/office/drawing/2014/main" id="{AE5C4AD1-A97F-60FF-DC62-065F92267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3730801"/>
            <a:ext cx="572700" cy="572700"/>
          </a:xfrm>
          <a:prstGeom prst="rect">
            <a:avLst/>
          </a:prstGeom>
        </p:spPr>
      </p:pic>
      <p:sp>
        <p:nvSpPr>
          <p:cNvPr id="17" name="Google Shape;785;p49">
            <a:extLst>
              <a:ext uri="{FF2B5EF4-FFF2-40B4-BE49-F238E27FC236}">
                <a16:creationId xmlns:a16="http://schemas.microsoft.com/office/drawing/2014/main" id="{91FDD8DA-36B5-75AE-A116-C394F833D8B4}"/>
              </a:ext>
            </a:extLst>
          </p:cNvPr>
          <p:cNvSpPr txBox="1">
            <a:spLocks/>
          </p:cNvSpPr>
          <p:nvPr/>
        </p:nvSpPr>
        <p:spPr>
          <a:xfrm>
            <a:off x="1292700" y="2346415"/>
            <a:ext cx="7131300" cy="50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US"/>
              <a:t>Continuously train the model to detect emotions using unsupervised learning method.</a:t>
            </a:r>
          </a:p>
        </p:txBody>
      </p:sp>
      <p:sp>
        <p:nvSpPr>
          <p:cNvPr id="18" name="Google Shape;785;p49">
            <a:extLst>
              <a:ext uri="{FF2B5EF4-FFF2-40B4-BE49-F238E27FC236}">
                <a16:creationId xmlns:a16="http://schemas.microsoft.com/office/drawing/2014/main" id="{2FA07479-87E5-525C-7CA4-376C4B15F0EE}"/>
              </a:ext>
            </a:extLst>
          </p:cNvPr>
          <p:cNvSpPr txBox="1">
            <a:spLocks/>
          </p:cNvSpPr>
          <p:nvPr/>
        </p:nvSpPr>
        <p:spPr>
          <a:xfrm>
            <a:off x="1292700" y="3029439"/>
            <a:ext cx="71313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US"/>
              <a:t>Evaluate the accuracy of the machine learning algorithm in identifying stress levels based on vocal emotions.</a:t>
            </a:r>
          </a:p>
        </p:txBody>
      </p:sp>
      <p:sp>
        <p:nvSpPr>
          <p:cNvPr id="19" name="Google Shape;785;p49">
            <a:extLst>
              <a:ext uri="{FF2B5EF4-FFF2-40B4-BE49-F238E27FC236}">
                <a16:creationId xmlns:a16="http://schemas.microsoft.com/office/drawing/2014/main" id="{E958F74F-39EC-B1AE-D265-EF51B531B65F}"/>
              </a:ext>
            </a:extLst>
          </p:cNvPr>
          <p:cNvSpPr txBox="1">
            <a:spLocks/>
          </p:cNvSpPr>
          <p:nvPr/>
        </p:nvSpPr>
        <p:spPr>
          <a:xfrm>
            <a:off x="1292700" y="3730801"/>
            <a:ext cx="71313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US"/>
              <a:t>Compare the accuracy of the machine learning algorithm with existing methods for stress level identification, such as self-reporting or physiological measurements.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670C7-390A-0EC9-BFE1-07346D8B78AD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IT20211578 | Premarathne H M P D | TMP-23-116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SYSTEM</a:t>
            </a:r>
            <a:br>
              <a:rPr lang="en-GB"/>
            </a:b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DIAGRAM</a:t>
            </a:r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B6C7373-3F1B-574B-587E-608FFBA2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1064271"/>
            <a:ext cx="5112687" cy="3634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42707-FC21-B6AE-CC9D-8A19D34326AE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IT20211578 | Premarathne H M P D | TMP-23-116</a:t>
            </a:r>
          </a:p>
        </p:txBody>
      </p:sp>
    </p:spTree>
    <p:extLst>
      <p:ext uri="{BB962C8B-B14F-4D97-AF65-F5344CB8AC3E}">
        <p14:creationId xmlns:p14="http://schemas.microsoft.com/office/powerpoint/2010/main" val="768376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TECHNOLOGIES, TECHNIQUES &amp;</a:t>
            </a:r>
            <a:br>
              <a:rPr lang="en"/>
            </a:b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ALGORITHMS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1219" name="Google Shape;1219;p56"/>
          <p:cNvGraphicFramePr/>
          <p:nvPr>
            <p:extLst>
              <p:ext uri="{D42A27DB-BD31-4B8C-83A1-F6EECF244321}">
                <p14:modId xmlns:p14="http://schemas.microsoft.com/office/powerpoint/2010/main" val="32951931"/>
              </p:ext>
            </p:extLst>
          </p:nvPr>
        </p:nvGraphicFramePr>
        <p:xfrm>
          <a:off x="1063988" y="1951540"/>
          <a:ext cx="7038633" cy="2364959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40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0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>
                          <a:solidFill>
                            <a:schemeClr val="accent4"/>
                          </a:solidFill>
                          <a:latin typeface="Raleway" pitchFamily="2" charset="77"/>
                          <a:sym typeface="Raleway ExtraBold"/>
                        </a:rPr>
                        <a:t>Technologies</a:t>
                      </a:r>
                      <a:endParaRPr lang="en-GB" sz="1600" b="1">
                        <a:solidFill>
                          <a:schemeClr val="accent4"/>
                        </a:solidFill>
                        <a:latin typeface="Raleway" pitchFamily="2" charset="77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accent4"/>
                          </a:solidFill>
                          <a:latin typeface="Raleway" pitchFamily="2" charset="77"/>
                        </a:rPr>
                        <a:t>Algorithms</a:t>
                      </a:r>
                      <a:endParaRPr sz="1600" b="1">
                        <a:solidFill>
                          <a:schemeClr val="accent4"/>
                        </a:solidFill>
                        <a:latin typeface="Raleway" pitchFamily="2" charset="77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accent4"/>
                          </a:solidFill>
                          <a:latin typeface="Raleway" pitchFamily="2" charset="77"/>
                        </a:rPr>
                        <a:t>Techniques</a:t>
                      </a:r>
                      <a:endParaRPr sz="1600" b="1">
                        <a:solidFill>
                          <a:schemeClr val="accent4"/>
                        </a:solidFill>
                        <a:latin typeface="Raleway" pitchFamily="2" charset="77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8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React JS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Python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Tensor F</a:t>
                      </a:r>
                      <a:r>
                        <a:rPr lang="en-GB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low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Keras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Firebase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tx1"/>
                          </a:solidFill>
                          <a:latin typeface="Raleway" pitchFamily="2" charset="77"/>
                          <a:sym typeface="Raleway Medium"/>
                        </a:rPr>
                        <a:t>K-Means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tx1"/>
                          </a:solidFill>
                          <a:latin typeface="Raleway" pitchFamily="2" charset="77"/>
                          <a:ea typeface="Raleway Medium"/>
                          <a:cs typeface="Raleway Medium"/>
                          <a:sym typeface="Raleway Medium"/>
                        </a:rPr>
                        <a:t>CNN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tx1"/>
                          </a:solidFill>
                          <a:latin typeface="Raleway" pitchFamily="2" charset="77"/>
                          <a:ea typeface="Raleway Medium"/>
                          <a:cs typeface="Raleway Medium"/>
                          <a:sym typeface="Raleway Medium"/>
                        </a:rPr>
                        <a:t>Random Forest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Raleway" pitchFamily="2" charset="77"/>
                          <a:ea typeface="+mn-ea"/>
                          <a:cs typeface="+mn-cs"/>
                          <a:sym typeface="Arial"/>
                        </a:rPr>
                        <a:t>Feature extraction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Raleway" pitchFamily="2" charset="77"/>
                          <a:ea typeface="+mn-ea"/>
                          <a:cs typeface="+mn-cs"/>
                          <a:sym typeface="Arial"/>
                        </a:rPr>
                        <a:t>Data pre-processing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800" b="0">
                        <a:solidFill>
                          <a:schemeClr val="tx1"/>
                        </a:solidFill>
                        <a:latin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32" name="Google Shape;1232;p56"/>
          <p:cNvGrpSpPr/>
          <p:nvPr/>
        </p:nvGrpSpPr>
        <p:grpSpPr>
          <a:xfrm rot="20248704">
            <a:off x="379009" y="3291128"/>
            <a:ext cx="1133240" cy="917205"/>
            <a:chOff x="7813653" y="441949"/>
            <a:chExt cx="804060" cy="650779"/>
          </a:xfrm>
        </p:grpSpPr>
        <p:grpSp>
          <p:nvGrpSpPr>
            <p:cNvPr id="1233" name="Google Shape;1233;p56"/>
            <p:cNvGrpSpPr/>
            <p:nvPr/>
          </p:nvGrpSpPr>
          <p:grpSpPr>
            <a:xfrm rot="-1171175">
              <a:off x="7813653" y="441949"/>
              <a:ext cx="183355" cy="306712"/>
              <a:chOff x="2258725" y="-1293450"/>
              <a:chExt cx="211475" cy="353750"/>
            </a:xfrm>
          </p:grpSpPr>
          <p:sp>
            <p:nvSpPr>
              <p:cNvPr id="1234" name="Google Shape;1234;p56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6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6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7" name="Google Shape;1237;p56"/>
            <p:cNvGrpSpPr/>
            <p:nvPr/>
          </p:nvGrpSpPr>
          <p:grpSpPr>
            <a:xfrm>
              <a:off x="8312030" y="505615"/>
              <a:ext cx="305683" cy="264869"/>
              <a:chOff x="3360325" y="-1226900"/>
              <a:chExt cx="352575" cy="305500"/>
            </a:xfrm>
          </p:grpSpPr>
          <p:sp>
            <p:nvSpPr>
              <p:cNvPr id="1238" name="Google Shape;1238;p56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6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6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6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6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3" name="Google Shape;1243;p56"/>
            <p:cNvGrpSpPr/>
            <p:nvPr/>
          </p:nvGrpSpPr>
          <p:grpSpPr>
            <a:xfrm rot="596569" flipH="1">
              <a:off x="7965933" y="779149"/>
              <a:ext cx="334821" cy="313579"/>
              <a:chOff x="3684900" y="-606750"/>
              <a:chExt cx="248975" cy="233125"/>
            </a:xfrm>
          </p:grpSpPr>
          <p:sp>
            <p:nvSpPr>
              <p:cNvPr id="1244" name="Google Shape;1244;p56"/>
              <p:cNvSpPr/>
              <p:nvPr/>
            </p:nvSpPr>
            <p:spPr>
              <a:xfrm>
                <a:off x="3684900" y="-606750"/>
                <a:ext cx="248975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959" h="9325" extrusionOk="0">
                    <a:moveTo>
                      <a:pt x="5032" y="1"/>
                    </a:moveTo>
                    <a:cubicBezTo>
                      <a:pt x="2662" y="1"/>
                      <a:pt x="1599" y="1620"/>
                      <a:pt x="1208" y="2928"/>
                    </a:cubicBezTo>
                    <a:cubicBezTo>
                      <a:pt x="767" y="4405"/>
                      <a:pt x="0" y="7191"/>
                      <a:pt x="3402" y="8811"/>
                    </a:cubicBezTo>
                    <a:cubicBezTo>
                      <a:pt x="4153" y="9169"/>
                      <a:pt x="4847" y="9324"/>
                      <a:pt x="5478" y="9324"/>
                    </a:cubicBezTo>
                    <a:cubicBezTo>
                      <a:pt x="7705" y="9324"/>
                      <a:pt x="9142" y="7397"/>
                      <a:pt x="9500" y="5677"/>
                    </a:cubicBezTo>
                    <a:cubicBezTo>
                      <a:pt x="9959" y="3469"/>
                      <a:pt x="9518" y="663"/>
                      <a:pt x="6012" y="85"/>
                    </a:cubicBezTo>
                    <a:cubicBezTo>
                      <a:pt x="5662" y="28"/>
                      <a:pt x="5336" y="1"/>
                      <a:pt x="50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6"/>
              <p:cNvSpPr/>
              <p:nvPr/>
            </p:nvSpPr>
            <p:spPr>
              <a:xfrm>
                <a:off x="3785025" y="-532000"/>
                <a:ext cx="18300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147" extrusionOk="0">
                    <a:moveTo>
                      <a:pt x="540" y="1"/>
                    </a:moveTo>
                    <a:cubicBezTo>
                      <a:pt x="353" y="1"/>
                      <a:pt x="1" y="1081"/>
                      <a:pt x="211" y="1144"/>
                    </a:cubicBezTo>
                    <a:cubicBezTo>
                      <a:pt x="217" y="1146"/>
                      <a:pt x="223" y="1147"/>
                      <a:pt x="229" y="1147"/>
                    </a:cubicBezTo>
                    <a:cubicBezTo>
                      <a:pt x="444" y="1147"/>
                      <a:pt x="731" y="56"/>
                      <a:pt x="553" y="3"/>
                    </a:cubicBezTo>
                    <a:cubicBezTo>
                      <a:pt x="548" y="2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6"/>
              <p:cNvSpPr/>
              <p:nvPr/>
            </p:nvSpPr>
            <p:spPr>
              <a:xfrm>
                <a:off x="3840950" y="-515250"/>
                <a:ext cx="183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146" extrusionOk="0">
                    <a:moveTo>
                      <a:pt x="540" y="1"/>
                    </a:moveTo>
                    <a:cubicBezTo>
                      <a:pt x="354" y="1"/>
                      <a:pt x="1" y="1080"/>
                      <a:pt x="212" y="1143"/>
                    </a:cubicBezTo>
                    <a:cubicBezTo>
                      <a:pt x="218" y="1145"/>
                      <a:pt x="224" y="1145"/>
                      <a:pt x="230" y="1145"/>
                    </a:cubicBezTo>
                    <a:cubicBezTo>
                      <a:pt x="445" y="1145"/>
                      <a:pt x="731" y="55"/>
                      <a:pt x="554" y="3"/>
                    </a:cubicBezTo>
                    <a:cubicBezTo>
                      <a:pt x="549" y="1"/>
                      <a:pt x="545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6"/>
              <p:cNvSpPr/>
              <p:nvPr/>
            </p:nvSpPr>
            <p:spPr>
              <a:xfrm>
                <a:off x="3711300" y="-509300"/>
                <a:ext cx="20825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438" extrusionOk="0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1" y="1176"/>
                      <a:pt x="97" y="2423"/>
                      <a:pt x="719" y="3413"/>
                    </a:cubicBezTo>
                    <a:cubicBezTo>
                      <a:pt x="730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2" y="2321"/>
                      <a:pt x="276" y="1177"/>
                      <a:pt x="289" y="53"/>
                    </a:cubicBezTo>
                    <a:cubicBezTo>
                      <a:pt x="290" y="19"/>
                      <a:pt x="262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6"/>
              <p:cNvSpPr/>
              <p:nvPr/>
            </p:nvSpPr>
            <p:spPr>
              <a:xfrm>
                <a:off x="3744275" y="-600250"/>
                <a:ext cx="118950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158" extrusionOk="0">
                    <a:moveTo>
                      <a:pt x="2615" y="0"/>
                    </a:moveTo>
                    <a:cubicBezTo>
                      <a:pt x="1640" y="0"/>
                      <a:pt x="676" y="334"/>
                      <a:pt x="34" y="1070"/>
                    </a:cubicBezTo>
                    <a:cubicBezTo>
                      <a:pt x="1" y="1108"/>
                      <a:pt x="39" y="1157"/>
                      <a:pt x="78" y="1157"/>
                    </a:cubicBezTo>
                    <a:cubicBezTo>
                      <a:pt x="90" y="1157"/>
                      <a:pt x="102" y="1153"/>
                      <a:pt x="113" y="1142"/>
                    </a:cubicBezTo>
                    <a:cubicBezTo>
                      <a:pt x="806" y="502"/>
                      <a:pt x="1733" y="223"/>
                      <a:pt x="2670" y="223"/>
                    </a:cubicBezTo>
                    <a:cubicBezTo>
                      <a:pt x="3356" y="223"/>
                      <a:pt x="4049" y="373"/>
                      <a:pt x="4658" y="641"/>
                    </a:cubicBezTo>
                    <a:cubicBezTo>
                      <a:pt x="4666" y="645"/>
                      <a:pt x="4674" y="646"/>
                      <a:pt x="4682" y="646"/>
                    </a:cubicBezTo>
                    <a:cubicBezTo>
                      <a:pt x="4729" y="646"/>
                      <a:pt x="4758" y="575"/>
                      <a:pt x="4710" y="546"/>
                    </a:cubicBezTo>
                    <a:cubicBezTo>
                      <a:pt x="4097" y="192"/>
                      <a:pt x="3353" y="0"/>
                      <a:pt x="2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9" name="Google Shape;1249;p56"/>
            <p:cNvGrpSpPr/>
            <p:nvPr/>
          </p:nvGrpSpPr>
          <p:grpSpPr>
            <a:xfrm>
              <a:off x="8080399" y="466290"/>
              <a:ext cx="169381" cy="186774"/>
              <a:chOff x="7974574" y="454340"/>
              <a:chExt cx="169381" cy="186774"/>
            </a:xfrm>
          </p:grpSpPr>
          <p:sp>
            <p:nvSpPr>
              <p:cNvPr id="1250" name="Google Shape;1250;p56"/>
              <p:cNvSpPr/>
              <p:nvPr/>
            </p:nvSpPr>
            <p:spPr>
              <a:xfrm>
                <a:off x="8074207" y="598163"/>
                <a:ext cx="69748" cy="42951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1699" extrusionOk="0">
                    <a:moveTo>
                      <a:pt x="1306" y="0"/>
                    </a:moveTo>
                    <a:cubicBezTo>
                      <a:pt x="1110" y="0"/>
                      <a:pt x="909" y="62"/>
                      <a:pt x="723" y="209"/>
                    </a:cubicBezTo>
                    <a:cubicBezTo>
                      <a:pt x="1" y="777"/>
                      <a:pt x="995" y="1699"/>
                      <a:pt x="1751" y="1699"/>
                    </a:cubicBezTo>
                    <a:cubicBezTo>
                      <a:pt x="1946" y="1699"/>
                      <a:pt x="2125" y="1638"/>
                      <a:pt x="2255" y="1493"/>
                    </a:cubicBezTo>
                    <a:cubicBezTo>
                      <a:pt x="2758" y="933"/>
                      <a:pt x="2067" y="0"/>
                      <a:pt x="1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6"/>
              <p:cNvSpPr/>
              <p:nvPr/>
            </p:nvSpPr>
            <p:spPr>
              <a:xfrm>
                <a:off x="8086569" y="454340"/>
                <a:ext cx="50434" cy="51293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2029" extrusionOk="0">
                    <a:moveTo>
                      <a:pt x="926" y="0"/>
                    </a:moveTo>
                    <a:cubicBezTo>
                      <a:pt x="860" y="0"/>
                      <a:pt x="790" y="11"/>
                      <a:pt x="716" y="34"/>
                    </a:cubicBezTo>
                    <a:cubicBezTo>
                      <a:pt x="0" y="255"/>
                      <a:pt x="108" y="2029"/>
                      <a:pt x="948" y="2029"/>
                    </a:cubicBezTo>
                    <a:cubicBezTo>
                      <a:pt x="994" y="2029"/>
                      <a:pt x="1042" y="2024"/>
                      <a:pt x="1093" y="2012"/>
                    </a:cubicBezTo>
                    <a:cubicBezTo>
                      <a:pt x="1994" y="1812"/>
                      <a:pt x="1791" y="0"/>
                      <a:pt x="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6"/>
              <p:cNvSpPr/>
              <p:nvPr/>
            </p:nvSpPr>
            <p:spPr>
              <a:xfrm rot="2945411">
                <a:off x="7975005" y="515824"/>
                <a:ext cx="50433" cy="51296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2029" extrusionOk="0">
                    <a:moveTo>
                      <a:pt x="926" y="0"/>
                    </a:moveTo>
                    <a:cubicBezTo>
                      <a:pt x="860" y="0"/>
                      <a:pt x="790" y="11"/>
                      <a:pt x="716" y="34"/>
                    </a:cubicBezTo>
                    <a:cubicBezTo>
                      <a:pt x="0" y="255"/>
                      <a:pt x="108" y="2029"/>
                      <a:pt x="948" y="2029"/>
                    </a:cubicBezTo>
                    <a:cubicBezTo>
                      <a:pt x="994" y="2029"/>
                      <a:pt x="1042" y="2024"/>
                      <a:pt x="1093" y="2012"/>
                    </a:cubicBezTo>
                    <a:cubicBezTo>
                      <a:pt x="1994" y="1812"/>
                      <a:pt x="1791" y="0"/>
                      <a:pt x="9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B13B00-4575-9CC4-CA86-959BF7D2AAFE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IT20211578 | Premarathne H M P D | TMP-23-116</a:t>
            </a:r>
          </a:p>
        </p:txBody>
      </p:sp>
    </p:spTree>
    <p:extLst>
      <p:ext uri="{BB962C8B-B14F-4D97-AF65-F5344CB8AC3E}">
        <p14:creationId xmlns:p14="http://schemas.microsoft.com/office/powerpoint/2010/main" val="264953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>
                <a:solidFill>
                  <a:schemeClr val="accent4"/>
                </a:solidFill>
              </a:rPr>
              <a:t>REQUIREMENTS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8" name="Google Shape;2161;p69">
            <a:extLst>
              <a:ext uri="{FF2B5EF4-FFF2-40B4-BE49-F238E27FC236}">
                <a16:creationId xmlns:a16="http://schemas.microsoft.com/office/drawing/2014/main" id="{F01CC27C-A292-C207-E3EA-A69EB7EF222C}"/>
              </a:ext>
            </a:extLst>
          </p:cNvPr>
          <p:cNvSpPr txBox="1">
            <a:spLocks/>
          </p:cNvSpPr>
          <p:nvPr/>
        </p:nvSpPr>
        <p:spPr>
          <a:xfrm>
            <a:off x="543189" y="1397065"/>
            <a:ext cx="3520402" cy="4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Font typeface="Raleway Medium"/>
              <a:buNone/>
            </a:pPr>
            <a:r>
              <a:rPr lang="en-US" sz="180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Functional Requirements</a:t>
            </a:r>
          </a:p>
        </p:txBody>
      </p:sp>
      <p:sp>
        <p:nvSpPr>
          <p:cNvPr id="39" name="Google Shape;2163;p69">
            <a:extLst>
              <a:ext uri="{FF2B5EF4-FFF2-40B4-BE49-F238E27FC236}">
                <a16:creationId xmlns:a16="http://schemas.microsoft.com/office/drawing/2014/main" id="{0ABBC62D-0B9F-F182-5F84-48761B8DB3EF}"/>
              </a:ext>
            </a:extLst>
          </p:cNvPr>
          <p:cNvSpPr/>
          <p:nvPr/>
        </p:nvSpPr>
        <p:spPr>
          <a:xfrm>
            <a:off x="411151" y="1258415"/>
            <a:ext cx="4028902" cy="669888"/>
          </a:xfrm>
          <a:prstGeom prst="round2DiagRect">
            <a:avLst>
              <a:gd name="adj1" fmla="val 25039"/>
              <a:gd name="adj2" fmla="val 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80;p69">
            <a:extLst>
              <a:ext uri="{FF2B5EF4-FFF2-40B4-BE49-F238E27FC236}">
                <a16:creationId xmlns:a16="http://schemas.microsoft.com/office/drawing/2014/main" id="{27F19D7A-ABC2-FEB3-FE49-300A186A794C}"/>
              </a:ext>
            </a:extLst>
          </p:cNvPr>
          <p:cNvSpPr txBox="1">
            <a:spLocks/>
          </p:cNvSpPr>
          <p:nvPr/>
        </p:nvSpPr>
        <p:spPr>
          <a:xfrm>
            <a:off x="764773" y="1941182"/>
            <a:ext cx="3636335" cy="6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System should be able to pre-process the vocal emotion data using techniques</a:t>
            </a:r>
          </a:p>
        </p:txBody>
      </p:sp>
      <p:sp>
        <p:nvSpPr>
          <p:cNvPr id="41" name="Google Shape;2163;p69">
            <a:extLst>
              <a:ext uri="{FF2B5EF4-FFF2-40B4-BE49-F238E27FC236}">
                <a16:creationId xmlns:a16="http://schemas.microsoft.com/office/drawing/2014/main" id="{03DADA5B-15AF-8FC6-92F1-3A5A013A1DE4}"/>
              </a:ext>
            </a:extLst>
          </p:cNvPr>
          <p:cNvSpPr/>
          <p:nvPr/>
        </p:nvSpPr>
        <p:spPr>
          <a:xfrm>
            <a:off x="4572000" y="1249845"/>
            <a:ext cx="4160849" cy="669888"/>
          </a:xfrm>
          <a:prstGeom prst="round2DiagRect">
            <a:avLst>
              <a:gd name="adj1" fmla="val 25039"/>
              <a:gd name="adj2" fmla="val 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161;p69">
            <a:extLst>
              <a:ext uri="{FF2B5EF4-FFF2-40B4-BE49-F238E27FC236}">
                <a16:creationId xmlns:a16="http://schemas.microsoft.com/office/drawing/2014/main" id="{AD0D81B1-DA90-2553-BE76-3F3906388511}"/>
              </a:ext>
            </a:extLst>
          </p:cNvPr>
          <p:cNvSpPr txBox="1">
            <a:spLocks/>
          </p:cNvSpPr>
          <p:nvPr/>
        </p:nvSpPr>
        <p:spPr>
          <a:xfrm>
            <a:off x="4734888" y="1383231"/>
            <a:ext cx="3689112" cy="4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Font typeface="Raleway Medium"/>
              <a:buNone/>
            </a:pPr>
            <a:r>
              <a:rPr lang="en-GB" sz="1800" b="1">
                <a:solidFill>
                  <a:schemeClr val="tx1"/>
                </a:solidFill>
                <a:latin typeface="Raleway" pitchFamily="2" charset="77"/>
                <a:ea typeface="Raleway ExtraBold"/>
                <a:cs typeface="Raleway ExtraBold"/>
                <a:sym typeface="Raleway ExtraBold"/>
              </a:rPr>
              <a:t>Non - Functional Requirements</a:t>
            </a:r>
          </a:p>
        </p:txBody>
      </p:sp>
      <p:pic>
        <p:nvPicPr>
          <p:cNvPr id="43" name="Graphic 42" descr="Single gear with solid fill">
            <a:extLst>
              <a:ext uri="{FF2B5EF4-FFF2-40B4-BE49-F238E27FC236}">
                <a16:creationId xmlns:a16="http://schemas.microsoft.com/office/drawing/2014/main" id="{35408994-FF00-B681-0CA5-1DBC154C3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8" y="2099315"/>
            <a:ext cx="353622" cy="353622"/>
          </a:xfrm>
          <a:prstGeom prst="rect">
            <a:avLst/>
          </a:prstGeom>
        </p:spPr>
      </p:pic>
      <p:sp>
        <p:nvSpPr>
          <p:cNvPr id="44" name="Google Shape;2180;p69">
            <a:extLst>
              <a:ext uri="{FF2B5EF4-FFF2-40B4-BE49-F238E27FC236}">
                <a16:creationId xmlns:a16="http://schemas.microsoft.com/office/drawing/2014/main" id="{33A0F20A-EF88-E846-9FFF-CDE55C6DAC9A}"/>
              </a:ext>
            </a:extLst>
          </p:cNvPr>
          <p:cNvSpPr txBox="1">
            <a:spLocks/>
          </p:cNvSpPr>
          <p:nvPr/>
        </p:nvSpPr>
        <p:spPr>
          <a:xfrm>
            <a:off x="764773" y="2550504"/>
            <a:ext cx="3675280" cy="8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System should be able to train and evaluate a machine learning algorithm for stress level identification</a:t>
            </a:r>
          </a:p>
        </p:txBody>
      </p:sp>
      <p:pic>
        <p:nvPicPr>
          <p:cNvPr id="45" name="Graphic 44" descr="Single gear with solid fill">
            <a:extLst>
              <a:ext uri="{FF2B5EF4-FFF2-40B4-BE49-F238E27FC236}">
                <a16:creationId xmlns:a16="http://schemas.microsoft.com/office/drawing/2014/main" id="{B712F55E-B2F2-7B06-C19D-CE9745A8E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8" y="2708638"/>
            <a:ext cx="353622" cy="353622"/>
          </a:xfrm>
          <a:prstGeom prst="rect">
            <a:avLst/>
          </a:prstGeom>
        </p:spPr>
      </p:pic>
      <p:sp>
        <p:nvSpPr>
          <p:cNvPr id="46" name="Google Shape;2180;p69">
            <a:extLst>
              <a:ext uri="{FF2B5EF4-FFF2-40B4-BE49-F238E27FC236}">
                <a16:creationId xmlns:a16="http://schemas.microsoft.com/office/drawing/2014/main" id="{BF75CD75-6EDF-9626-4FB2-CE9DD2FB894F}"/>
              </a:ext>
            </a:extLst>
          </p:cNvPr>
          <p:cNvSpPr txBox="1">
            <a:spLocks/>
          </p:cNvSpPr>
          <p:nvPr/>
        </p:nvSpPr>
        <p:spPr>
          <a:xfrm>
            <a:off x="764772" y="3317136"/>
            <a:ext cx="3636335" cy="60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System should be able to provide stress level feedback to the user </a:t>
            </a:r>
          </a:p>
        </p:txBody>
      </p:sp>
      <p:pic>
        <p:nvPicPr>
          <p:cNvPr id="47" name="Graphic 46" descr="Single gear with solid fill">
            <a:extLst>
              <a:ext uri="{FF2B5EF4-FFF2-40B4-BE49-F238E27FC236}">
                <a16:creationId xmlns:a16="http://schemas.microsoft.com/office/drawing/2014/main" id="{2FF0D911-9830-9B84-19A7-6E1FD42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8" y="3444986"/>
            <a:ext cx="353622" cy="353622"/>
          </a:xfrm>
          <a:prstGeom prst="rect">
            <a:avLst/>
          </a:prstGeom>
        </p:spPr>
      </p:pic>
      <p:sp>
        <p:nvSpPr>
          <p:cNvPr id="50" name="Google Shape;2180;p69">
            <a:extLst>
              <a:ext uri="{FF2B5EF4-FFF2-40B4-BE49-F238E27FC236}">
                <a16:creationId xmlns:a16="http://schemas.microsoft.com/office/drawing/2014/main" id="{E030B2F3-EDCD-F751-9A4F-2C4BD56D0F05}"/>
              </a:ext>
            </a:extLst>
          </p:cNvPr>
          <p:cNvSpPr txBox="1">
            <a:spLocks/>
          </p:cNvSpPr>
          <p:nvPr/>
        </p:nvSpPr>
        <p:spPr>
          <a:xfrm>
            <a:off x="764772" y="3876673"/>
            <a:ext cx="3636335" cy="8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System should be able to display stress level trends over time and generate reports for each user</a:t>
            </a:r>
          </a:p>
        </p:txBody>
      </p:sp>
      <p:pic>
        <p:nvPicPr>
          <p:cNvPr id="51" name="Graphic 50" descr="Single gear with solid fill">
            <a:extLst>
              <a:ext uri="{FF2B5EF4-FFF2-40B4-BE49-F238E27FC236}">
                <a16:creationId xmlns:a16="http://schemas.microsoft.com/office/drawing/2014/main" id="{4CAAF343-835C-4ECD-703F-1A0DE20DB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8" y="4004523"/>
            <a:ext cx="353622" cy="353622"/>
          </a:xfrm>
          <a:prstGeom prst="rect">
            <a:avLst/>
          </a:prstGeom>
        </p:spPr>
      </p:pic>
      <p:sp>
        <p:nvSpPr>
          <p:cNvPr id="54" name="Google Shape;2180;p69">
            <a:extLst>
              <a:ext uri="{FF2B5EF4-FFF2-40B4-BE49-F238E27FC236}">
                <a16:creationId xmlns:a16="http://schemas.microsoft.com/office/drawing/2014/main" id="{EA518116-08F2-0742-E972-57A77BD84EC4}"/>
              </a:ext>
            </a:extLst>
          </p:cNvPr>
          <p:cNvSpPr txBox="1">
            <a:spLocks/>
          </p:cNvSpPr>
          <p:nvPr/>
        </p:nvSpPr>
        <p:spPr>
          <a:xfrm>
            <a:off x="4970395" y="1941181"/>
            <a:ext cx="3762454" cy="74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System shall have high accuracy in stress level identification based on vocal emotion recognition</a:t>
            </a:r>
          </a:p>
        </p:txBody>
      </p:sp>
      <p:pic>
        <p:nvPicPr>
          <p:cNvPr id="55" name="Graphic 54" descr="Circles with arrows with solid fill">
            <a:extLst>
              <a:ext uri="{FF2B5EF4-FFF2-40B4-BE49-F238E27FC236}">
                <a16:creationId xmlns:a16="http://schemas.microsoft.com/office/drawing/2014/main" id="{A98ADBDC-D358-694E-18E8-F7910BD4C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72000" y="2099315"/>
            <a:ext cx="353622" cy="353622"/>
          </a:xfrm>
          <a:prstGeom prst="rect">
            <a:avLst/>
          </a:prstGeom>
        </p:spPr>
      </p:pic>
      <p:sp>
        <p:nvSpPr>
          <p:cNvPr id="56" name="Google Shape;2180;p69">
            <a:extLst>
              <a:ext uri="{FF2B5EF4-FFF2-40B4-BE49-F238E27FC236}">
                <a16:creationId xmlns:a16="http://schemas.microsoft.com/office/drawing/2014/main" id="{0272990F-0E23-C8A9-221E-C8BD05E10CF1}"/>
              </a:ext>
            </a:extLst>
          </p:cNvPr>
          <p:cNvSpPr txBox="1">
            <a:spLocks/>
          </p:cNvSpPr>
          <p:nvPr/>
        </p:nvSpPr>
        <p:spPr>
          <a:xfrm>
            <a:off x="4970394" y="2652994"/>
            <a:ext cx="3762454" cy="60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System shall be scalable to accommodate a large number of users</a:t>
            </a:r>
          </a:p>
        </p:txBody>
      </p:sp>
      <p:pic>
        <p:nvPicPr>
          <p:cNvPr id="57" name="Graphic 56" descr="Circles with arrows with solid fill">
            <a:extLst>
              <a:ext uri="{FF2B5EF4-FFF2-40B4-BE49-F238E27FC236}">
                <a16:creationId xmlns:a16="http://schemas.microsoft.com/office/drawing/2014/main" id="{885DD1DE-90E1-AAB7-2848-4FC8A187C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72000" y="2772150"/>
            <a:ext cx="353622" cy="353622"/>
          </a:xfrm>
          <a:prstGeom prst="rect">
            <a:avLst/>
          </a:prstGeom>
        </p:spPr>
      </p:pic>
      <p:sp>
        <p:nvSpPr>
          <p:cNvPr id="58" name="Google Shape;2180;p69">
            <a:extLst>
              <a:ext uri="{FF2B5EF4-FFF2-40B4-BE49-F238E27FC236}">
                <a16:creationId xmlns:a16="http://schemas.microsoft.com/office/drawing/2014/main" id="{2128895E-FB1F-0D8E-0F6C-8EADD10BE93F}"/>
              </a:ext>
            </a:extLst>
          </p:cNvPr>
          <p:cNvSpPr txBox="1">
            <a:spLocks/>
          </p:cNvSpPr>
          <p:nvPr/>
        </p:nvSpPr>
        <p:spPr>
          <a:xfrm>
            <a:off x="4970394" y="3262316"/>
            <a:ext cx="3762454" cy="60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System should be able respond fast to the users without latency</a:t>
            </a:r>
          </a:p>
        </p:txBody>
      </p:sp>
      <p:pic>
        <p:nvPicPr>
          <p:cNvPr id="59" name="Graphic 58" descr="Circles with arrows with solid fill">
            <a:extLst>
              <a:ext uri="{FF2B5EF4-FFF2-40B4-BE49-F238E27FC236}">
                <a16:creationId xmlns:a16="http://schemas.microsoft.com/office/drawing/2014/main" id="{1E261DFF-687A-0E3A-EA23-3A1246E84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72000" y="3390166"/>
            <a:ext cx="353622" cy="353622"/>
          </a:xfrm>
          <a:prstGeom prst="rect">
            <a:avLst/>
          </a:prstGeom>
        </p:spPr>
      </p:pic>
      <p:sp>
        <p:nvSpPr>
          <p:cNvPr id="60" name="Google Shape;2180;p69">
            <a:extLst>
              <a:ext uri="{FF2B5EF4-FFF2-40B4-BE49-F238E27FC236}">
                <a16:creationId xmlns:a16="http://schemas.microsoft.com/office/drawing/2014/main" id="{645935F8-A592-3E5D-F7ED-3C1A46359A3C}"/>
              </a:ext>
            </a:extLst>
          </p:cNvPr>
          <p:cNvSpPr txBox="1">
            <a:spLocks/>
          </p:cNvSpPr>
          <p:nvPr/>
        </p:nvSpPr>
        <p:spPr>
          <a:xfrm>
            <a:off x="4970394" y="3876673"/>
            <a:ext cx="3636335" cy="6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System shall have a user-friendly interface for ease of use.</a:t>
            </a:r>
          </a:p>
        </p:txBody>
      </p:sp>
      <p:pic>
        <p:nvPicPr>
          <p:cNvPr id="61" name="Graphic 60" descr="Circles with arrows with solid fill">
            <a:extLst>
              <a:ext uri="{FF2B5EF4-FFF2-40B4-BE49-F238E27FC236}">
                <a16:creationId xmlns:a16="http://schemas.microsoft.com/office/drawing/2014/main" id="{3C61AC18-4F74-2DE1-84E0-B57FEDA38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72000" y="4004523"/>
            <a:ext cx="353622" cy="353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E3AA3E-D816-8714-6FED-1576B8283112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IT20211578 | Premarathne H M P D | TMP-23-116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70"/>
          <p:cNvSpPr txBox="1">
            <a:spLocks noGrp="1"/>
          </p:cNvSpPr>
          <p:nvPr>
            <p:ph type="title"/>
          </p:nvPr>
        </p:nvSpPr>
        <p:spPr>
          <a:xfrm>
            <a:off x="720000" y="713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</a:t>
            </a:r>
            <a:r>
              <a:rPr lang="en">
                <a:solidFill>
                  <a:schemeClr val="accent4"/>
                </a:solidFill>
              </a:rPr>
              <a:t>BREAKDOWN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35" name="Google Shape;2235;p70"/>
          <p:cNvSpPr txBox="1">
            <a:spLocks noGrp="1"/>
          </p:cNvSpPr>
          <p:nvPr>
            <p:ph type="subTitle" idx="1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replace the image on the screen with your own work. Just right-click on it and select “Replace image”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37" name="Google Shape;2237;p70"/>
          <p:cNvGrpSpPr/>
          <p:nvPr/>
        </p:nvGrpSpPr>
        <p:grpSpPr>
          <a:xfrm>
            <a:off x="778202" y="3980348"/>
            <a:ext cx="652302" cy="737586"/>
            <a:chOff x="3767680" y="630322"/>
            <a:chExt cx="802044" cy="907129"/>
          </a:xfrm>
        </p:grpSpPr>
        <p:grpSp>
          <p:nvGrpSpPr>
            <p:cNvPr id="2238" name="Google Shape;2238;p70"/>
            <p:cNvGrpSpPr/>
            <p:nvPr/>
          </p:nvGrpSpPr>
          <p:grpSpPr>
            <a:xfrm rot="-908131">
              <a:off x="4056598" y="641604"/>
              <a:ext cx="135698" cy="370946"/>
              <a:chOff x="2187550" y="-667000"/>
              <a:chExt cx="135700" cy="370950"/>
            </a:xfrm>
          </p:grpSpPr>
          <p:sp>
            <p:nvSpPr>
              <p:cNvPr id="2239" name="Google Shape;2239;p70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11986" extrusionOk="0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70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739" extrusionOk="0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70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45" extrusionOk="0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2" name="Google Shape;2242;p70"/>
            <p:cNvGrpSpPr/>
            <p:nvPr/>
          </p:nvGrpSpPr>
          <p:grpSpPr>
            <a:xfrm>
              <a:off x="3853004" y="715667"/>
              <a:ext cx="157528" cy="263508"/>
              <a:chOff x="2258725" y="-1293450"/>
              <a:chExt cx="211475" cy="353750"/>
            </a:xfrm>
          </p:grpSpPr>
          <p:sp>
            <p:nvSpPr>
              <p:cNvPr id="2243" name="Google Shape;2243;p70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70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70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6" name="Google Shape;2246;p70"/>
            <p:cNvSpPr/>
            <p:nvPr/>
          </p:nvSpPr>
          <p:spPr>
            <a:xfrm>
              <a:off x="3767680" y="1006978"/>
              <a:ext cx="157537" cy="149560"/>
            </a:xfrm>
            <a:custGeom>
              <a:avLst/>
              <a:gdLst/>
              <a:ahLst/>
              <a:cxnLst/>
              <a:rect l="l" t="t" r="r" b="b"/>
              <a:pathLst>
                <a:path w="9933" h="9430" extrusionOk="0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7" name="Google Shape;2247;p70"/>
            <p:cNvGrpSpPr/>
            <p:nvPr/>
          </p:nvGrpSpPr>
          <p:grpSpPr>
            <a:xfrm rot="2700000">
              <a:off x="4323676" y="725134"/>
              <a:ext cx="157523" cy="315633"/>
              <a:chOff x="2523825" y="-685025"/>
              <a:chExt cx="214450" cy="429700"/>
            </a:xfrm>
          </p:grpSpPr>
          <p:sp>
            <p:nvSpPr>
              <p:cNvPr id="2248" name="Google Shape;2248;p70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8578" h="17188" extrusionOk="0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70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4246" extrusionOk="0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70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5465" extrusionOk="0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70"/>
            <p:cNvGrpSpPr/>
            <p:nvPr/>
          </p:nvGrpSpPr>
          <p:grpSpPr>
            <a:xfrm rot="1462069">
              <a:off x="3893788" y="1077568"/>
              <a:ext cx="372329" cy="400931"/>
              <a:chOff x="5937634" y="3212099"/>
              <a:chExt cx="281975" cy="303637"/>
            </a:xfrm>
          </p:grpSpPr>
          <p:sp>
            <p:nvSpPr>
              <p:cNvPr id="2252" name="Google Shape;2252;p7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7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7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7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7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7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7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7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4" name="Google Shape;2264;p70"/>
            <p:cNvGrpSpPr/>
            <p:nvPr/>
          </p:nvGrpSpPr>
          <p:grpSpPr>
            <a:xfrm rot="1552853">
              <a:off x="4323668" y="1004369"/>
              <a:ext cx="157526" cy="154766"/>
              <a:chOff x="5397687" y="2595834"/>
              <a:chExt cx="157527" cy="154767"/>
            </a:xfrm>
          </p:grpSpPr>
          <p:sp>
            <p:nvSpPr>
              <p:cNvPr id="2265" name="Google Shape;2265;p7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8C219A-B521-B481-5E2E-8256E5D55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7" b="3333"/>
          <a:stretch/>
        </p:blipFill>
        <p:spPr>
          <a:xfrm>
            <a:off x="1817785" y="868750"/>
            <a:ext cx="5508430" cy="3867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7504F-7990-0DB8-1964-4898A0E65638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IT20211578 | Premarathne H M P D | TMP-23-116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70"/>
          <p:cNvSpPr txBox="1">
            <a:spLocks noGrp="1"/>
          </p:cNvSpPr>
          <p:nvPr>
            <p:ph type="title"/>
          </p:nvPr>
        </p:nvSpPr>
        <p:spPr>
          <a:xfrm>
            <a:off x="719999" y="557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</a:t>
            </a:r>
            <a:r>
              <a:rPr lang="en">
                <a:solidFill>
                  <a:schemeClr val="accent4"/>
                </a:solidFill>
              </a:rPr>
              <a:t>CHART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35" name="Google Shape;2235;p70"/>
          <p:cNvSpPr txBox="1">
            <a:spLocks noGrp="1"/>
          </p:cNvSpPr>
          <p:nvPr>
            <p:ph type="subTitle" idx="1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replace the image on the screen with your own work. Just right-click on it and select “Replace image”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37" name="Google Shape;2237;p70"/>
          <p:cNvGrpSpPr/>
          <p:nvPr/>
        </p:nvGrpSpPr>
        <p:grpSpPr>
          <a:xfrm>
            <a:off x="778202" y="3980348"/>
            <a:ext cx="652302" cy="737586"/>
            <a:chOff x="3767680" y="630322"/>
            <a:chExt cx="802044" cy="907129"/>
          </a:xfrm>
        </p:grpSpPr>
        <p:grpSp>
          <p:nvGrpSpPr>
            <p:cNvPr id="2238" name="Google Shape;2238;p70"/>
            <p:cNvGrpSpPr/>
            <p:nvPr/>
          </p:nvGrpSpPr>
          <p:grpSpPr>
            <a:xfrm rot="-908131">
              <a:off x="4056598" y="641604"/>
              <a:ext cx="135698" cy="370946"/>
              <a:chOff x="2187550" y="-667000"/>
              <a:chExt cx="135700" cy="370950"/>
            </a:xfrm>
          </p:grpSpPr>
          <p:sp>
            <p:nvSpPr>
              <p:cNvPr id="2239" name="Google Shape;2239;p70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11986" extrusionOk="0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70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739" extrusionOk="0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70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45" extrusionOk="0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2" name="Google Shape;2242;p70"/>
            <p:cNvGrpSpPr/>
            <p:nvPr/>
          </p:nvGrpSpPr>
          <p:grpSpPr>
            <a:xfrm>
              <a:off x="3853004" y="715667"/>
              <a:ext cx="157528" cy="263508"/>
              <a:chOff x="2258725" y="-1293450"/>
              <a:chExt cx="211475" cy="353750"/>
            </a:xfrm>
          </p:grpSpPr>
          <p:sp>
            <p:nvSpPr>
              <p:cNvPr id="2243" name="Google Shape;2243;p70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70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70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6" name="Google Shape;2246;p70"/>
            <p:cNvSpPr/>
            <p:nvPr/>
          </p:nvSpPr>
          <p:spPr>
            <a:xfrm>
              <a:off x="3767680" y="1006978"/>
              <a:ext cx="157537" cy="149560"/>
            </a:xfrm>
            <a:custGeom>
              <a:avLst/>
              <a:gdLst/>
              <a:ahLst/>
              <a:cxnLst/>
              <a:rect l="l" t="t" r="r" b="b"/>
              <a:pathLst>
                <a:path w="9933" h="9430" extrusionOk="0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7" name="Google Shape;2247;p70"/>
            <p:cNvGrpSpPr/>
            <p:nvPr/>
          </p:nvGrpSpPr>
          <p:grpSpPr>
            <a:xfrm rot="2700000">
              <a:off x="4323676" y="725134"/>
              <a:ext cx="157523" cy="315633"/>
              <a:chOff x="2523825" y="-685025"/>
              <a:chExt cx="214450" cy="429700"/>
            </a:xfrm>
          </p:grpSpPr>
          <p:sp>
            <p:nvSpPr>
              <p:cNvPr id="2248" name="Google Shape;2248;p70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8578" h="17188" extrusionOk="0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70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4246" extrusionOk="0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70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5465" extrusionOk="0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70"/>
            <p:cNvGrpSpPr/>
            <p:nvPr/>
          </p:nvGrpSpPr>
          <p:grpSpPr>
            <a:xfrm rot="1462069">
              <a:off x="3893788" y="1077568"/>
              <a:ext cx="372329" cy="400931"/>
              <a:chOff x="5937634" y="3212099"/>
              <a:chExt cx="281975" cy="303637"/>
            </a:xfrm>
          </p:grpSpPr>
          <p:sp>
            <p:nvSpPr>
              <p:cNvPr id="2252" name="Google Shape;2252;p7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7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7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7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7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7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7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7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4" name="Google Shape;2264;p70"/>
            <p:cNvGrpSpPr/>
            <p:nvPr/>
          </p:nvGrpSpPr>
          <p:grpSpPr>
            <a:xfrm rot="1552853">
              <a:off x="4323668" y="1004369"/>
              <a:ext cx="157526" cy="154766"/>
              <a:chOff x="5397687" y="2595834"/>
              <a:chExt cx="157527" cy="154767"/>
            </a:xfrm>
          </p:grpSpPr>
          <p:sp>
            <p:nvSpPr>
              <p:cNvPr id="2265" name="Google Shape;2265;p7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4F6E8BE-546C-1633-9CCE-D30D574D6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" r="2422"/>
          <a:stretch/>
        </p:blipFill>
        <p:spPr>
          <a:xfrm>
            <a:off x="2075207" y="739540"/>
            <a:ext cx="4993585" cy="3935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E59879-E028-E02A-669A-225A661F552B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IT20211578 | Premarathne H M P D | TMP-23-116</a:t>
            </a:r>
          </a:p>
        </p:txBody>
      </p:sp>
    </p:spTree>
    <p:extLst>
      <p:ext uri="{BB962C8B-B14F-4D97-AF65-F5344CB8AC3E}">
        <p14:creationId xmlns:p14="http://schemas.microsoft.com/office/powerpoint/2010/main" val="701264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p74"/>
          <p:cNvSpPr txBox="1">
            <a:spLocks noGrp="1"/>
          </p:cNvSpPr>
          <p:nvPr>
            <p:ph type="subTitle" idx="1"/>
          </p:nvPr>
        </p:nvSpPr>
        <p:spPr>
          <a:xfrm>
            <a:off x="720000" y="1407245"/>
            <a:ext cx="7704000" cy="2727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000"/>
              </a:spcBef>
              <a:buFont typeface="Wingdings" pitchFamily="2" charset="2"/>
              <a:buChar char="§"/>
            </a:pPr>
            <a:r>
              <a:rPr lang="en-GB">
                <a:hlinkClick r:id="rId3"/>
              </a:rPr>
              <a:t>https://spacelift.io/blog/are-it-jobs-stressful</a:t>
            </a:r>
            <a:br>
              <a:rPr lang="en-GB"/>
            </a:br>
            <a:r>
              <a:rPr lang="en-GB" b="1" i="0">
                <a:effectLst/>
                <a:latin typeface="Nunito Sans" panose="020F0502020204030204" pitchFamily="34" charset="0"/>
              </a:rPr>
              <a:t>IT’s Stressful. Ask DevOps, They’ll Know: Stress in the IT Sector [2022 Survey] </a:t>
            </a:r>
            <a:r>
              <a:rPr lang="en-GB" b="1" i="0">
                <a:effectLst/>
                <a:latin typeface="Nunito Sans" panose="020F0502020204030204" pitchFamily="34" charset="0"/>
                <a:hlinkClick r:id="rId4" action="ppaction://hlinksldjump"/>
              </a:rPr>
              <a:t>[1]</a:t>
            </a:r>
            <a:endParaRPr lang="en-GB" b="1" i="0">
              <a:effectLst/>
              <a:latin typeface="Nunito Sans" panose="020F0502020204030204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itchFamily="2" charset="2"/>
              <a:buChar char="§"/>
            </a:pPr>
            <a:r>
              <a:rPr lang="en-GB" i="0">
                <a:effectLst/>
                <a:latin typeface="Nunito Sans" panose="020F0502020204030204" pitchFamily="34" charset="0"/>
                <a:hlinkClick r:id="rId5"/>
              </a:rPr>
              <a:t>https://www.ncbi.nlm.nih.gov/pmc/articles/PMC4439723/</a:t>
            </a:r>
            <a:br>
              <a:rPr lang="en-GB"/>
            </a:br>
            <a:r>
              <a:rPr lang="en-GB" b="1" i="0">
                <a:effectLst/>
                <a:latin typeface="Nunito Sans" panose="020F0502020204030204" pitchFamily="34" charset="0"/>
              </a:rPr>
              <a:t>Health problems and stress in Information Technology and Business Process Outsourcing employees </a:t>
            </a:r>
            <a:r>
              <a:rPr lang="en-GB" b="1" i="0">
                <a:effectLst/>
                <a:latin typeface="Nunito Sans" panose="020F0502020204030204" pitchFamily="34" charset="0"/>
                <a:hlinkClick r:id="rId4" action="ppaction://hlinksldjump"/>
              </a:rPr>
              <a:t>[2]</a:t>
            </a:r>
            <a:endParaRPr lang="en-GB" b="1" i="0">
              <a:effectLst/>
              <a:latin typeface="Nunito Sans" panose="020F0502020204030204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itchFamily="2" charset="2"/>
              <a:buChar char="§"/>
            </a:pPr>
            <a:r>
              <a:rPr lang="en-GB" i="0">
                <a:effectLst/>
                <a:latin typeface="Nunito Sans" panose="020F0502020204030204" pitchFamily="34" charset="0"/>
                <a:hlinkClick r:id="rId6"/>
              </a:rPr>
              <a:t>https://www.worldscientific.com/doi/epdf/10.1142/9789812775320_0021</a:t>
            </a:r>
            <a:r>
              <a:rPr lang="en-GB">
                <a:latin typeface="Nunito Sans" panose="020F0502020204030204" pitchFamily="34" charset="0"/>
              </a:rPr>
              <a:t>      </a:t>
            </a:r>
            <a:r>
              <a:rPr lang="en-GB" b="1" i="0">
                <a:effectLst/>
                <a:latin typeface="Nunito Sans" panose="020F0502020204030204" pitchFamily="34" charset="0"/>
              </a:rPr>
              <a:t>Multimodal Emotion Recognition </a:t>
            </a:r>
            <a:r>
              <a:rPr lang="en-GB" b="1" i="0">
                <a:effectLst/>
                <a:latin typeface="Nunito Sans" panose="020F0502020204030204" pitchFamily="34" charset="0"/>
                <a:hlinkClick r:id="rId7" action="ppaction://hlinksldjump"/>
              </a:rPr>
              <a:t>[3]</a:t>
            </a:r>
            <a:endParaRPr lang="en-GB" b="1" i="0">
              <a:effectLst/>
              <a:latin typeface="Nunito Sans" panose="020F0502020204030204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itchFamily="2" charset="2"/>
              <a:buChar char="§"/>
            </a:pPr>
            <a:r>
              <a:rPr lang="en-GB" i="0">
                <a:effectLst/>
                <a:latin typeface="Nunito Sans" panose="020F0502020204030204" pitchFamily="34" charset="0"/>
                <a:hlinkClick r:id="rId8"/>
              </a:rPr>
              <a:t>https://www.cs.brandeis.edu/~marc/misc/proceedings/lrec-2008/pdf/336_paper.pdf</a:t>
            </a:r>
            <a:r>
              <a:rPr lang="en-GB" i="0">
                <a:effectLst/>
                <a:latin typeface="Nunito Sans" panose="020F0502020204030204" pitchFamily="34" charset="0"/>
              </a:rPr>
              <a:t> </a:t>
            </a:r>
            <a:r>
              <a:rPr lang="en-GB" b="1"/>
              <a:t>Emotion Recognition from Speech: Stress Experiment </a:t>
            </a:r>
            <a:r>
              <a:rPr lang="en-GB" b="1">
                <a:hlinkClick r:id="rId4" action="ppaction://hlinksldjump"/>
              </a:rPr>
              <a:t>[4]</a:t>
            </a:r>
            <a:endParaRPr lang="en-GB" b="1" i="0">
              <a:effectLst/>
              <a:latin typeface="Nunito Sans" panose="020F0502020204030204" pitchFamily="34" charset="0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GB"/>
          </a:p>
        </p:txBody>
      </p:sp>
      <p:sp>
        <p:nvSpPr>
          <p:cNvPr id="3529" name="Google Shape;352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REFFERENCES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27784-105F-336B-500E-AD21C6EC2DF1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IT20211578 | H M P D Premarathne | TMP-23-116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8"/>
          <p:cNvSpPr txBox="1">
            <a:spLocks noGrp="1"/>
          </p:cNvSpPr>
          <p:nvPr>
            <p:ph type="title" idx="2"/>
          </p:nvPr>
        </p:nvSpPr>
        <p:spPr>
          <a:xfrm>
            <a:off x="524786" y="1284654"/>
            <a:ext cx="1502797" cy="11245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8DF0F-6148-67AC-661B-40E07E56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7583" y="1284654"/>
            <a:ext cx="6235700" cy="2565400"/>
          </a:xfrm>
          <a:prstGeom prst="rect">
            <a:avLst/>
          </a:prstGeom>
        </p:spPr>
      </p:pic>
      <p:sp>
        <p:nvSpPr>
          <p:cNvPr id="8" name="Google Shape;693;p48">
            <a:extLst>
              <a:ext uri="{FF2B5EF4-FFF2-40B4-BE49-F238E27FC236}">
                <a16:creationId xmlns:a16="http://schemas.microsoft.com/office/drawing/2014/main" id="{A2460F7E-A4AE-B2D5-76A2-21331B642F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2985" y="1846950"/>
            <a:ext cx="3770298" cy="609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>
                <a:solidFill>
                  <a:schemeClr val="lt1"/>
                </a:solidFill>
              </a:rPr>
              <a:t>Harischandra M A D D K </a:t>
            </a:r>
          </a:p>
        </p:txBody>
      </p:sp>
      <p:sp>
        <p:nvSpPr>
          <p:cNvPr id="9" name="Google Shape;695;p48">
            <a:extLst>
              <a:ext uri="{FF2B5EF4-FFF2-40B4-BE49-F238E27FC236}">
                <a16:creationId xmlns:a16="http://schemas.microsoft.com/office/drawing/2014/main" id="{C5363DBD-EED8-7330-ADB3-CF93BC30AF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2527521"/>
            <a:ext cx="3770298" cy="438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cs typeface="Poppins"/>
              </a:rPr>
              <a:t>IT20211264</a:t>
            </a:r>
            <a:endParaRPr lang="en" sz="28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Google Shape;695;p48">
            <a:extLst>
              <a:ext uri="{FF2B5EF4-FFF2-40B4-BE49-F238E27FC236}">
                <a16:creationId xmlns:a16="http://schemas.microsoft.com/office/drawing/2014/main" id="{960EA4CF-3041-EDD7-BED8-0672F7E57D7A}"/>
              </a:ext>
            </a:extLst>
          </p:cNvPr>
          <p:cNvSpPr txBox="1">
            <a:spLocks/>
          </p:cNvSpPr>
          <p:nvPr/>
        </p:nvSpPr>
        <p:spPr>
          <a:xfrm>
            <a:off x="4572000" y="2818588"/>
            <a:ext cx="3770298" cy="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sz="1800" b="1">
                <a:latin typeface="Poppins" pitchFamily="2" charset="77"/>
                <a:cs typeface="Poppins" pitchFamily="2" charset="77"/>
              </a:rPr>
              <a:t>Information Technology</a:t>
            </a:r>
            <a:endParaRPr lang="en" sz="24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4D44D-A79F-362D-B735-35A24CFF89FF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LK">
                <a:latin typeface="Poppins"/>
                <a:cs typeface="Poppins"/>
              </a:rPr>
              <a:t>IT20211264| Harischandra M.A.D.D.K | TMP-23-116</a:t>
            </a:r>
          </a:p>
        </p:txBody>
      </p:sp>
    </p:spTree>
    <p:extLst>
      <p:ext uri="{BB962C8B-B14F-4D97-AF65-F5344CB8AC3E}">
        <p14:creationId xmlns:p14="http://schemas.microsoft.com/office/powerpoint/2010/main" val="87315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/>
          <p:nvPr/>
        </p:nvSpPr>
        <p:spPr>
          <a:xfrm>
            <a:off x="315926" y="350297"/>
            <a:ext cx="8488883" cy="4023971"/>
          </a:xfrm>
          <a:prstGeom prst="round2DiagRect">
            <a:avLst>
              <a:gd name="adj1" fmla="val 26518"/>
              <a:gd name="adj2" fmla="val 0"/>
            </a:avLst>
          </a:prstGeom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6"/>
          <p:cNvSpPr txBox="1">
            <a:spLocks noGrp="1"/>
          </p:cNvSpPr>
          <p:nvPr>
            <p:ph type="title"/>
          </p:nvPr>
        </p:nvSpPr>
        <p:spPr>
          <a:xfrm>
            <a:off x="2104500" y="475948"/>
            <a:ext cx="4935000" cy="621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482" name="Google Shape;482;p46"/>
          <p:cNvSpPr txBox="1">
            <a:spLocks noGrp="1"/>
          </p:cNvSpPr>
          <p:nvPr>
            <p:ph type="subTitle" idx="1"/>
          </p:nvPr>
        </p:nvSpPr>
        <p:spPr>
          <a:xfrm>
            <a:off x="491255" y="1215555"/>
            <a:ext cx="8095520" cy="2840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14999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 kern="100">
                <a:effectLst/>
                <a:latin typeface="Raleway"/>
                <a:ea typeface="Calibri" panose="020F0502020204030204" pitchFamily="34" charset="0"/>
                <a:cs typeface="Times New Roman"/>
              </a:rPr>
              <a:t>An AI-Powered Virtual Leisure and Work Assistant is the suggested remedy for the problems that IT workers deal with daily.</a:t>
            </a:r>
          </a:p>
          <a:p>
            <a:pPr marL="0" indent="0" algn="l">
              <a:lnSpc>
                <a:spcPct val="114999"/>
              </a:lnSpc>
              <a:spcAft>
                <a:spcPts val="200"/>
              </a:spcAft>
            </a:pPr>
            <a:endParaRPr lang="en-US" sz="1200" b="1" kern="100">
              <a:effectLst/>
              <a:latin typeface="Ralew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14999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 kern="100">
                <a:effectLst/>
                <a:latin typeface="Raleway"/>
                <a:ea typeface="Calibri" panose="020F0502020204030204" pitchFamily="34" charset="0"/>
                <a:cs typeface="Times New Roman"/>
              </a:rPr>
              <a:t>The platform offers tools for determining stress levels, individualized treatment programs, relaxation techniques, exercise, time-management approaches, and music therapy.</a:t>
            </a:r>
          </a:p>
          <a:p>
            <a:pPr marL="0" indent="0" algn="l">
              <a:lnSpc>
                <a:spcPct val="114999"/>
              </a:lnSpc>
              <a:spcAft>
                <a:spcPts val="200"/>
              </a:spcAft>
            </a:pPr>
            <a:endParaRPr lang="en-US" sz="1200" b="1" kern="100">
              <a:effectLst/>
              <a:latin typeface="Ralew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14999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 kern="100">
                <a:effectLst/>
                <a:latin typeface="Raleway"/>
                <a:ea typeface="Calibri" panose="020F0502020204030204" pitchFamily="34" charset="0"/>
                <a:cs typeface="Times New Roman"/>
              </a:rPr>
              <a:t>The system makes use of well-known machine learning and natural language processing frameworks and is programmed in Python, a flexible and widely used programming language.</a:t>
            </a:r>
          </a:p>
          <a:p>
            <a:pPr marL="0" indent="0" algn="l">
              <a:lnSpc>
                <a:spcPct val="114999"/>
              </a:lnSpc>
              <a:spcAft>
                <a:spcPts val="200"/>
              </a:spcAft>
            </a:pPr>
            <a:endParaRPr lang="en-US" sz="1200" b="1" kern="100">
              <a:effectLst/>
              <a:latin typeface="Raleway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14999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 kern="100">
                <a:effectLst/>
                <a:latin typeface="Raleway"/>
                <a:ea typeface="Calibri" panose="020F0502020204030204" pitchFamily="34" charset="0"/>
                <a:cs typeface="Times New Roman"/>
              </a:rPr>
              <a:t>The proposed solution aims to give IT professionals a thorough and individualized approach to stress management and healthier work-life balance, thereby enhancing their quality of life.</a:t>
            </a:r>
          </a:p>
        </p:txBody>
      </p:sp>
      <p:grpSp>
        <p:nvGrpSpPr>
          <p:cNvPr id="483" name="Google Shape;483;p46"/>
          <p:cNvGrpSpPr/>
          <p:nvPr/>
        </p:nvGrpSpPr>
        <p:grpSpPr>
          <a:xfrm>
            <a:off x="68344" y="111318"/>
            <a:ext cx="890546" cy="819315"/>
            <a:chOff x="1176374" y="719862"/>
            <a:chExt cx="887810" cy="816798"/>
          </a:xfrm>
        </p:grpSpPr>
        <p:sp>
          <p:nvSpPr>
            <p:cNvPr id="484" name="Google Shape;484;p46"/>
            <p:cNvSpPr/>
            <p:nvPr/>
          </p:nvSpPr>
          <p:spPr>
            <a:xfrm>
              <a:off x="1666024" y="956131"/>
              <a:ext cx="99448" cy="61245"/>
            </a:xfrm>
            <a:custGeom>
              <a:avLst/>
              <a:gdLst/>
              <a:ahLst/>
              <a:cxnLst/>
              <a:rect l="l" t="t" r="r" b="b"/>
              <a:pathLst>
                <a:path w="2759" h="1699" extrusionOk="0">
                  <a:moveTo>
                    <a:pt x="1306" y="0"/>
                  </a:moveTo>
                  <a:cubicBezTo>
                    <a:pt x="1110" y="0"/>
                    <a:pt x="909" y="62"/>
                    <a:pt x="723" y="209"/>
                  </a:cubicBezTo>
                  <a:cubicBezTo>
                    <a:pt x="1" y="777"/>
                    <a:pt x="995" y="1699"/>
                    <a:pt x="1751" y="1699"/>
                  </a:cubicBezTo>
                  <a:cubicBezTo>
                    <a:pt x="1946" y="1699"/>
                    <a:pt x="2125" y="1638"/>
                    <a:pt x="2255" y="1493"/>
                  </a:cubicBezTo>
                  <a:cubicBezTo>
                    <a:pt x="2758" y="933"/>
                    <a:pt x="2067" y="0"/>
                    <a:pt x="1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" name="Google Shape;485;p46"/>
            <p:cNvGrpSpPr/>
            <p:nvPr/>
          </p:nvGrpSpPr>
          <p:grpSpPr>
            <a:xfrm rot="-3850221">
              <a:off x="1305032" y="1029796"/>
              <a:ext cx="135701" cy="370953"/>
              <a:chOff x="2187550" y="-667000"/>
              <a:chExt cx="135700" cy="370950"/>
            </a:xfrm>
          </p:grpSpPr>
          <p:sp>
            <p:nvSpPr>
              <p:cNvPr id="486" name="Google Shape;486;p46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11986" extrusionOk="0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6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739" extrusionOk="0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6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45" extrusionOk="0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489;p46"/>
            <p:cNvGrpSpPr/>
            <p:nvPr/>
          </p:nvGrpSpPr>
          <p:grpSpPr>
            <a:xfrm rot="872489">
              <a:off x="1793581" y="745799"/>
              <a:ext cx="239049" cy="254304"/>
              <a:chOff x="2577625" y="-1221650"/>
              <a:chExt cx="204500" cy="217550"/>
            </a:xfrm>
          </p:grpSpPr>
          <p:sp>
            <p:nvSpPr>
              <p:cNvPr id="490" name="Google Shape;490;p46"/>
              <p:cNvSpPr/>
              <p:nvPr/>
            </p:nvSpPr>
            <p:spPr>
              <a:xfrm>
                <a:off x="2577625" y="-1221650"/>
                <a:ext cx="204500" cy="217550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702" extrusionOk="0">
                    <a:moveTo>
                      <a:pt x="1535" y="1"/>
                    </a:moveTo>
                    <a:cubicBezTo>
                      <a:pt x="1452" y="1"/>
                      <a:pt x="1369" y="20"/>
                      <a:pt x="1286" y="61"/>
                    </a:cubicBezTo>
                    <a:cubicBezTo>
                      <a:pt x="0" y="704"/>
                      <a:pt x="3637" y="8702"/>
                      <a:pt x="4051" y="8702"/>
                    </a:cubicBezTo>
                    <a:cubicBezTo>
                      <a:pt x="4053" y="8702"/>
                      <a:pt x="4055" y="8702"/>
                      <a:pt x="4057" y="8701"/>
                    </a:cubicBezTo>
                    <a:cubicBezTo>
                      <a:pt x="4399" y="8625"/>
                      <a:pt x="8179" y="894"/>
                      <a:pt x="6966" y="522"/>
                    </a:cubicBezTo>
                    <a:cubicBezTo>
                      <a:pt x="6911" y="505"/>
                      <a:pt x="6856" y="497"/>
                      <a:pt x="6801" y="497"/>
                    </a:cubicBezTo>
                    <a:cubicBezTo>
                      <a:pt x="5625" y="497"/>
                      <a:pt x="4304" y="4122"/>
                      <a:pt x="4130" y="4122"/>
                    </a:cubicBezTo>
                    <a:cubicBezTo>
                      <a:pt x="3961" y="4122"/>
                      <a:pt x="2749" y="1"/>
                      <a:pt x="15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6"/>
              <p:cNvSpPr/>
              <p:nvPr/>
            </p:nvSpPr>
            <p:spPr>
              <a:xfrm>
                <a:off x="2676025" y="-1129325"/>
                <a:ext cx="53575" cy="11035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4414" extrusionOk="0">
                    <a:moveTo>
                      <a:pt x="2022" y="1"/>
                    </a:moveTo>
                    <a:cubicBezTo>
                      <a:pt x="2022" y="1"/>
                      <a:pt x="1869" y="260"/>
                      <a:pt x="1654" y="658"/>
                    </a:cubicBezTo>
                    <a:cubicBezTo>
                      <a:pt x="1550" y="858"/>
                      <a:pt x="1422" y="1089"/>
                      <a:pt x="1295" y="1341"/>
                    </a:cubicBezTo>
                    <a:cubicBezTo>
                      <a:pt x="1168" y="1593"/>
                      <a:pt x="1034" y="1863"/>
                      <a:pt x="898" y="2132"/>
                    </a:cubicBezTo>
                    <a:cubicBezTo>
                      <a:pt x="661" y="2684"/>
                      <a:pt x="426" y="3237"/>
                      <a:pt x="264" y="3657"/>
                    </a:cubicBezTo>
                    <a:cubicBezTo>
                      <a:pt x="99" y="4077"/>
                      <a:pt x="1" y="4361"/>
                      <a:pt x="1" y="4361"/>
                    </a:cubicBezTo>
                    <a:lnTo>
                      <a:pt x="124" y="4414"/>
                    </a:lnTo>
                    <a:cubicBezTo>
                      <a:pt x="124" y="4414"/>
                      <a:pt x="266" y="4148"/>
                      <a:pt x="463" y="3743"/>
                    </a:cubicBezTo>
                    <a:cubicBezTo>
                      <a:pt x="663" y="3338"/>
                      <a:pt x="911" y="2791"/>
                      <a:pt x="1157" y="2243"/>
                    </a:cubicBezTo>
                    <a:cubicBezTo>
                      <a:pt x="1285" y="1972"/>
                      <a:pt x="1413" y="1702"/>
                      <a:pt x="1534" y="1448"/>
                    </a:cubicBezTo>
                    <a:cubicBezTo>
                      <a:pt x="1654" y="1194"/>
                      <a:pt x="1757" y="953"/>
                      <a:pt x="1851" y="749"/>
                    </a:cubicBezTo>
                    <a:cubicBezTo>
                      <a:pt x="2032" y="338"/>
                      <a:pt x="2142" y="58"/>
                      <a:pt x="2142" y="58"/>
                    </a:cubicBezTo>
                    <a:lnTo>
                      <a:pt x="20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6"/>
              <p:cNvSpPr/>
              <p:nvPr/>
            </p:nvSpPr>
            <p:spPr>
              <a:xfrm>
                <a:off x="2644125" y="-1169350"/>
                <a:ext cx="2557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1848" extrusionOk="0">
                    <a:moveTo>
                      <a:pt x="120" y="0"/>
                    </a:moveTo>
                    <a:lnTo>
                      <a:pt x="1" y="60"/>
                    </a:lnTo>
                    <a:cubicBezTo>
                      <a:pt x="1" y="60"/>
                      <a:pt x="36" y="183"/>
                      <a:pt x="105" y="358"/>
                    </a:cubicBezTo>
                    <a:cubicBezTo>
                      <a:pt x="142" y="445"/>
                      <a:pt x="179" y="549"/>
                      <a:pt x="229" y="654"/>
                    </a:cubicBezTo>
                    <a:cubicBezTo>
                      <a:pt x="279" y="761"/>
                      <a:pt x="333" y="874"/>
                      <a:pt x="386" y="987"/>
                    </a:cubicBezTo>
                    <a:cubicBezTo>
                      <a:pt x="503" y="1208"/>
                      <a:pt x="622" y="1428"/>
                      <a:pt x="725" y="1587"/>
                    </a:cubicBezTo>
                    <a:cubicBezTo>
                      <a:pt x="825" y="1746"/>
                      <a:pt x="904" y="1847"/>
                      <a:pt x="904" y="1847"/>
                    </a:cubicBezTo>
                    <a:lnTo>
                      <a:pt x="1023" y="1787"/>
                    </a:lnTo>
                    <a:cubicBezTo>
                      <a:pt x="1023" y="1787"/>
                      <a:pt x="988" y="1665"/>
                      <a:pt x="919" y="1489"/>
                    </a:cubicBezTo>
                    <a:cubicBezTo>
                      <a:pt x="852" y="1312"/>
                      <a:pt x="746" y="1086"/>
                      <a:pt x="637" y="860"/>
                    </a:cubicBezTo>
                    <a:cubicBezTo>
                      <a:pt x="578" y="750"/>
                      <a:pt x="518" y="640"/>
                      <a:pt x="463" y="537"/>
                    </a:cubicBezTo>
                    <a:cubicBezTo>
                      <a:pt x="407" y="433"/>
                      <a:pt x="345" y="342"/>
                      <a:pt x="298" y="261"/>
                    </a:cubicBezTo>
                    <a:cubicBezTo>
                      <a:pt x="197" y="102"/>
                      <a:pt x="12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46"/>
            <p:cNvGrpSpPr/>
            <p:nvPr/>
          </p:nvGrpSpPr>
          <p:grpSpPr>
            <a:xfrm rot="-3458214">
              <a:off x="1417184" y="859593"/>
              <a:ext cx="184256" cy="254308"/>
              <a:chOff x="2916600" y="-617325"/>
              <a:chExt cx="184250" cy="254300"/>
            </a:xfrm>
          </p:grpSpPr>
          <p:sp>
            <p:nvSpPr>
              <p:cNvPr id="494" name="Google Shape;494;p46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10172" extrusionOk="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6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8231" extrusionOk="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6"/>
            <p:cNvGrpSpPr/>
            <p:nvPr/>
          </p:nvGrpSpPr>
          <p:grpSpPr>
            <a:xfrm rot="-173" flipH="1">
              <a:off x="1569396" y="1073404"/>
              <a:ext cx="494788" cy="463243"/>
              <a:chOff x="3253250" y="-606750"/>
              <a:chExt cx="249000" cy="233125"/>
            </a:xfrm>
          </p:grpSpPr>
          <p:sp>
            <p:nvSpPr>
              <p:cNvPr id="497" name="Google Shape;497;p46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9325" extrusionOk="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6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7" extrusionOk="0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6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6" extrusionOk="0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6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438" extrusionOk="0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6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158" extrusionOk="0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2" name="Google Shape;502;p46"/>
          <p:cNvGrpSpPr/>
          <p:nvPr/>
        </p:nvGrpSpPr>
        <p:grpSpPr>
          <a:xfrm>
            <a:off x="8214585" y="3408141"/>
            <a:ext cx="871654" cy="975113"/>
            <a:chOff x="7050535" y="3320393"/>
            <a:chExt cx="835230" cy="934369"/>
          </a:xfrm>
        </p:grpSpPr>
        <p:grpSp>
          <p:nvGrpSpPr>
            <p:cNvPr id="503" name="Google Shape;503;p46"/>
            <p:cNvGrpSpPr/>
            <p:nvPr/>
          </p:nvGrpSpPr>
          <p:grpSpPr>
            <a:xfrm rot="4130221">
              <a:off x="7603170" y="3565086"/>
              <a:ext cx="211462" cy="353728"/>
              <a:chOff x="2258725" y="-1293450"/>
              <a:chExt cx="211475" cy="353750"/>
            </a:xfrm>
          </p:grpSpPr>
          <p:sp>
            <p:nvSpPr>
              <p:cNvPr id="504" name="Google Shape;504;p46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6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6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6"/>
            <p:cNvGrpSpPr/>
            <p:nvPr/>
          </p:nvGrpSpPr>
          <p:grpSpPr>
            <a:xfrm rot="1851011">
              <a:off x="7427728" y="3320393"/>
              <a:ext cx="183673" cy="367994"/>
              <a:chOff x="2523825" y="-685025"/>
              <a:chExt cx="214450" cy="429700"/>
            </a:xfrm>
          </p:grpSpPr>
          <p:sp>
            <p:nvSpPr>
              <p:cNvPr id="508" name="Google Shape;508;p46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8578" h="17188" extrusionOk="0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6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4246" extrusionOk="0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5465" extrusionOk="0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46"/>
            <p:cNvGrpSpPr/>
            <p:nvPr/>
          </p:nvGrpSpPr>
          <p:grpSpPr>
            <a:xfrm>
              <a:off x="7050535" y="3749254"/>
              <a:ext cx="539877" cy="505508"/>
              <a:chOff x="3684900" y="-606750"/>
              <a:chExt cx="248975" cy="233125"/>
            </a:xfrm>
          </p:grpSpPr>
          <p:sp>
            <p:nvSpPr>
              <p:cNvPr id="512" name="Google Shape;512;p46"/>
              <p:cNvSpPr/>
              <p:nvPr/>
            </p:nvSpPr>
            <p:spPr>
              <a:xfrm>
                <a:off x="3684900" y="-606750"/>
                <a:ext cx="248975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959" h="9325" extrusionOk="0">
                    <a:moveTo>
                      <a:pt x="5032" y="1"/>
                    </a:moveTo>
                    <a:cubicBezTo>
                      <a:pt x="2662" y="1"/>
                      <a:pt x="1599" y="1620"/>
                      <a:pt x="1208" y="2928"/>
                    </a:cubicBezTo>
                    <a:cubicBezTo>
                      <a:pt x="767" y="4405"/>
                      <a:pt x="0" y="7191"/>
                      <a:pt x="3402" y="8811"/>
                    </a:cubicBezTo>
                    <a:cubicBezTo>
                      <a:pt x="4153" y="9169"/>
                      <a:pt x="4847" y="9324"/>
                      <a:pt x="5478" y="9324"/>
                    </a:cubicBezTo>
                    <a:cubicBezTo>
                      <a:pt x="7705" y="9324"/>
                      <a:pt x="9142" y="7397"/>
                      <a:pt x="9500" y="5677"/>
                    </a:cubicBezTo>
                    <a:cubicBezTo>
                      <a:pt x="9959" y="3469"/>
                      <a:pt x="9518" y="663"/>
                      <a:pt x="6012" y="85"/>
                    </a:cubicBezTo>
                    <a:cubicBezTo>
                      <a:pt x="5662" y="28"/>
                      <a:pt x="5336" y="1"/>
                      <a:pt x="50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6"/>
              <p:cNvSpPr/>
              <p:nvPr/>
            </p:nvSpPr>
            <p:spPr>
              <a:xfrm>
                <a:off x="3785025" y="-532000"/>
                <a:ext cx="18300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147" extrusionOk="0">
                    <a:moveTo>
                      <a:pt x="540" y="1"/>
                    </a:moveTo>
                    <a:cubicBezTo>
                      <a:pt x="353" y="1"/>
                      <a:pt x="1" y="1081"/>
                      <a:pt x="211" y="1144"/>
                    </a:cubicBezTo>
                    <a:cubicBezTo>
                      <a:pt x="217" y="1146"/>
                      <a:pt x="223" y="1147"/>
                      <a:pt x="229" y="1147"/>
                    </a:cubicBezTo>
                    <a:cubicBezTo>
                      <a:pt x="444" y="1147"/>
                      <a:pt x="731" y="56"/>
                      <a:pt x="553" y="3"/>
                    </a:cubicBezTo>
                    <a:cubicBezTo>
                      <a:pt x="548" y="2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>
                <a:off x="3840950" y="-515250"/>
                <a:ext cx="183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146" extrusionOk="0">
                    <a:moveTo>
                      <a:pt x="540" y="1"/>
                    </a:moveTo>
                    <a:cubicBezTo>
                      <a:pt x="354" y="1"/>
                      <a:pt x="1" y="1080"/>
                      <a:pt x="212" y="1143"/>
                    </a:cubicBezTo>
                    <a:cubicBezTo>
                      <a:pt x="218" y="1145"/>
                      <a:pt x="224" y="1145"/>
                      <a:pt x="230" y="1145"/>
                    </a:cubicBezTo>
                    <a:cubicBezTo>
                      <a:pt x="445" y="1145"/>
                      <a:pt x="731" y="55"/>
                      <a:pt x="554" y="3"/>
                    </a:cubicBezTo>
                    <a:cubicBezTo>
                      <a:pt x="549" y="1"/>
                      <a:pt x="545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6"/>
              <p:cNvSpPr/>
              <p:nvPr/>
            </p:nvSpPr>
            <p:spPr>
              <a:xfrm>
                <a:off x="3711300" y="-509300"/>
                <a:ext cx="20825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438" extrusionOk="0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1" y="1176"/>
                      <a:pt x="97" y="2423"/>
                      <a:pt x="719" y="3413"/>
                    </a:cubicBezTo>
                    <a:cubicBezTo>
                      <a:pt x="730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2" y="2321"/>
                      <a:pt x="276" y="1177"/>
                      <a:pt x="289" y="53"/>
                    </a:cubicBezTo>
                    <a:cubicBezTo>
                      <a:pt x="290" y="19"/>
                      <a:pt x="262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6"/>
              <p:cNvSpPr/>
              <p:nvPr/>
            </p:nvSpPr>
            <p:spPr>
              <a:xfrm>
                <a:off x="3744275" y="-600250"/>
                <a:ext cx="118950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158" extrusionOk="0">
                    <a:moveTo>
                      <a:pt x="2615" y="0"/>
                    </a:moveTo>
                    <a:cubicBezTo>
                      <a:pt x="1640" y="0"/>
                      <a:pt x="676" y="334"/>
                      <a:pt x="34" y="1070"/>
                    </a:cubicBezTo>
                    <a:cubicBezTo>
                      <a:pt x="1" y="1108"/>
                      <a:pt x="39" y="1157"/>
                      <a:pt x="78" y="1157"/>
                    </a:cubicBezTo>
                    <a:cubicBezTo>
                      <a:pt x="90" y="1157"/>
                      <a:pt x="102" y="1153"/>
                      <a:pt x="113" y="1142"/>
                    </a:cubicBezTo>
                    <a:cubicBezTo>
                      <a:pt x="806" y="502"/>
                      <a:pt x="1733" y="223"/>
                      <a:pt x="2670" y="223"/>
                    </a:cubicBezTo>
                    <a:cubicBezTo>
                      <a:pt x="3356" y="223"/>
                      <a:pt x="4049" y="373"/>
                      <a:pt x="4658" y="641"/>
                    </a:cubicBezTo>
                    <a:cubicBezTo>
                      <a:pt x="4666" y="645"/>
                      <a:pt x="4674" y="646"/>
                      <a:pt x="4682" y="646"/>
                    </a:cubicBezTo>
                    <a:cubicBezTo>
                      <a:pt x="4729" y="646"/>
                      <a:pt x="4758" y="575"/>
                      <a:pt x="4710" y="546"/>
                    </a:cubicBezTo>
                    <a:cubicBezTo>
                      <a:pt x="4097" y="192"/>
                      <a:pt x="3353" y="0"/>
                      <a:pt x="2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7" name="Google Shape;517;p46"/>
            <p:cNvSpPr/>
            <p:nvPr/>
          </p:nvSpPr>
          <p:spPr>
            <a:xfrm rot="2945353">
              <a:off x="7605640" y="3531841"/>
              <a:ext cx="71909" cy="73138"/>
            </a:xfrm>
            <a:custGeom>
              <a:avLst/>
              <a:gdLst/>
              <a:ahLst/>
              <a:cxnLst/>
              <a:rect l="l" t="t" r="r" b="b"/>
              <a:pathLst>
                <a:path w="1995" h="2029" extrusionOk="0">
                  <a:moveTo>
                    <a:pt x="926" y="0"/>
                  </a:moveTo>
                  <a:cubicBezTo>
                    <a:pt x="860" y="0"/>
                    <a:pt x="790" y="11"/>
                    <a:pt x="716" y="34"/>
                  </a:cubicBezTo>
                  <a:cubicBezTo>
                    <a:pt x="0" y="255"/>
                    <a:pt x="108" y="2029"/>
                    <a:pt x="948" y="2029"/>
                  </a:cubicBezTo>
                  <a:cubicBezTo>
                    <a:pt x="994" y="2029"/>
                    <a:pt x="1042" y="2024"/>
                    <a:pt x="1093" y="2012"/>
                  </a:cubicBezTo>
                  <a:cubicBezTo>
                    <a:pt x="1994" y="1812"/>
                    <a:pt x="1791" y="0"/>
                    <a:pt x="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46"/>
            <p:cNvGrpSpPr/>
            <p:nvPr/>
          </p:nvGrpSpPr>
          <p:grpSpPr>
            <a:xfrm rot="-867606">
              <a:off x="7220580" y="3323850"/>
              <a:ext cx="102123" cy="361067"/>
              <a:chOff x="1825350" y="-685725"/>
              <a:chExt cx="102125" cy="361075"/>
            </a:xfrm>
          </p:grpSpPr>
          <p:sp>
            <p:nvSpPr>
              <p:cNvPr id="519" name="Google Shape;519;p46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6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>
            <a:spLocks noGrp="1"/>
          </p:cNvSpPr>
          <p:nvPr>
            <p:ph type="subTitle" idx="1"/>
          </p:nvPr>
        </p:nvSpPr>
        <p:spPr>
          <a:xfrm>
            <a:off x="792298" y="1555248"/>
            <a:ext cx="5279974" cy="2781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lnSpc>
                <a:spcPct val="114999"/>
              </a:lnSpc>
            </a:pPr>
            <a:r>
              <a:rPr lang="en"/>
              <a:t>Stress is a common problem among IT professionals, and music therapy has been shown to be an effective stress reduction technique</a:t>
            </a:r>
            <a:endParaRPr lang="en-US"/>
          </a:p>
          <a:p>
            <a:pPr marL="425450" indent="-285750">
              <a:lnSpc>
                <a:spcPct val="114999"/>
              </a:lnSpc>
            </a:pPr>
            <a:endParaRPr lang="en"/>
          </a:p>
          <a:p>
            <a:pPr marL="285750" indent="-285750"/>
            <a:r>
              <a:rPr lang="en-US"/>
              <a:t> Existing music therapy solutions are often not personalized and may not take into account the user's real-time emotional state.</a:t>
            </a:r>
            <a:endParaRPr lang="en-GB"/>
          </a:p>
          <a:p>
            <a:pPr marL="425450" indent="-285750">
              <a:lnSpc>
                <a:spcPct val="114999"/>
              </a:lnSpc>
              <a:buClr>
                <a:srgbClr val="DD6F64"/>
              </a:buClr>
            </a:pPr>
            <a:endParaRPr lang="en-US"/>
          </a:p>
          <a:p>
            <a:pPr marL="285750" indent="-285750">
              <a:buClr>
                <a:srgbClr val="DD6F64"/>
              </a:buClr>
            </a:pPr>
            <a:r>
              <a:rPr lang="en-US"/>
              <a:t>Machine learning algorithms can be used to analyze user preferences and emotional state to create a personalized music therapy solution.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919" name="Google Shape;91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</a:t>
            </a:r>
            <a:r>
              <a:rPr lang="en-GB">
                <a:solidFill>
                  <a:schemeClr val="accent4"/>
                </a:solidFill>
              </a:rPr>
              <a:t>BACKGROUND</a:t>
            </a:r>
          </a:p>
        </p:txBody>
      </p:sp>
      <p:grpSp>
        <p:nvGrpSpPr>
          <p:cNvPr id="920" name="Google Shape;920;p51"/>
          <p:cNvGrpSpPr/>
          <p:nvPr/>
        </p:nvGrpSpPr>
        <p:grpSpPr>
          <a:xfrm>
            <a:off x="6112691" y="1122337"/>
            <a:ext cx="2847546" cy="3576138"/>
            <a:chOff x="4494444" y="401313"/>
            <a:chExt cx="1411773" cy="1772998"/>
          </a:xfrm>
        </p:grpSpPr>
        <p:sp>
          <p:nvSpPr>
            <p:cNvPr id="921" name="Google Shape;921;p51"/>
            <p:cNvSpPr/>
            <p:nvPr/>
          </p:nvSpPr>
          <p:spPr>
            <a:xfrm>
              <a:off x="4494444" y="634914"/>
              <a:ext cx="1411773" cy="1169249"/>
            </a:xfrm>
            <a:custGeom>
              <a:avLst/>
              <a:gdLst/>
              <a:ahLst/>
              <a:cxnLst/>
              <a:rect l="l" t="t" r="r" b="b"/>
              <a:pathLst>
                <a:path w="19303" h="15987" extrusionOk="0">
                  <a:moveTo>
                    <a:pt x="9602" y="1"/>
                  </a:moveTo>
                  <a:cubicBezTo>
                    <a:pt x="8861" y="1"/>
                    <a:pt x="1" y="326"/>
                    <a:pt x="2605" y="15987"/>
                  </a:cubicBezTo>
                  <a:lnTo>
                    <a:pt x="9651" y="14822"/>
                  </a:lnTo>
                  <a:lnTo>
                    <a:pt x="16698" y="15987"/>
                  </a:lnTo>
                  <a:cubicBezTo>
                    <a:pt x="19302" y="326"/>
                    <a:pt x="10442" y="1"/>
                    <a:pt x="9700" y="1"/>
                  </a:cubicBezTo>
                  <a:cubicBezTo>
                    <a:pt x="9668" y="1"/>
                    <a:pt x="9651" y="1"/>
                    <a:pt x="9651" y="1"/>
                  </a:cubicBezTo>
                  <a:cubicBezTo>
                    <a:pt x="9651" y="1"/>
                    <a:pt x="9634" y="1"/>
                    <a:pt x="9602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4784948" y="1636019"/>
              <a:ext cx="833329" cy="538292"/>
            </a:xfrm>
            <a:custGeom>
              <a:avLst/>
              <a:gdLst/>
              <a:ahLst/>
              <a:cxnLst/>
              <a:rect l="l" t="t" r="r" b="b"/>
              <a:pathLst>
                <a:path w="11394" h="7360" extrusionOk="0">
                  <a:moveTo>
                    <a:pt x="3154" y="1"/>
                  </a:moveTo>
                  <a:cubicBezTo>
                    <a:pt x="3154" y="1"/>
                    <a:pt x="3417" y="3943"/>
                    <a:pt x="3154" y="4206"/>
                  </a:cubicBezTo>
                  <a:cubicBezTo>
                    <a:pt x="2891" y="4469"/>
                    <a:pt x="0" y="7360"/>
                    <a:pt x="0" y="7360"/>
                  </a:cubicBezTo>
                  <a:lnTo>
                    <a:pt x="11394" y="7360"/>
                  </a:lnTo>
                  <a:cubicBezTo>
                    <a:pt x="11394" y="7360"/>
                    <a:pt x="8751" y="4469"/>
                    <a:pt x="8488" y="4206"/>
                  </a:cubicBezTo>
                  <a:cubicBezTo>
                    <a:pt x="8225" y="3943"/>
                    <a:pt x="8488" y="1"/>
                    <a:pt x="8488" y="1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4693965" y="1211749"/>
              <a:ext cx="216999" cy="322171"/>
            </a:xfrm>
            <a:custGeom>
              <a:avLst/>
              <a:gdLst/>
              <a:ahLst/>
              <a:cxnLst/>
              <a:rect l="l" t="t" r="r" b="b"/>
              <a:pathLst>
                <a:path w="2967" h="4405" extrusionOk="0">
                  <a:moveTo>
                    <a:pt x="1304" y="0"/>
                  </a:moveTo>
                  <a:cubicBezTo>
                    <a:pt x="1217" y="0"/>
                    <a:pt x="1126" y="21"/>
                    <a:pt x="1029" y="66"/>
                  </a:cubicBezTo>
                  <a:cubicBezTo>
                    <a:pt x="1" y="545"/>
                    <a:pt x="36" y="3667"/>
                    <a:pt x="1269" y="4211"/>
                  </a:cubicBezTo>
                  <a:cubicBezTo>
                    <a:pt x="1555" y="4337"/>
                    <a:pt x="1809" y="4404"/>
                    <a:pt x="2020" y="4404"/>
                  </a:cubicBezTo>
                  <a:cubicBezTo>
                    <a:pt x="2720" y="4404"/>
                    <a:pt x="2967" y="3669"/>
                    <a:pt x="2468" y="1881"/>
                  </a:cubicBezTo>
                  <a:cubicBezTo>
                    <a:pt x="2468" y="1881"/>
                    <a:pt x="2130" y="0"/>
                    <a:pt x="1304" y="0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5490802" y="1211749"/>
              <a:ext cx="216926" cy="322171"/>
            </a:xfrm>
            <a:custGeom>
              <a:avLst/>
              <a:gdLst/>
              <a:ahLst/>
              <a:cxnLst/>
              <a:rect l="l" t="t" r="r" b="b"/>
              <a:pathLst>
                <a:path w="2966" h="4405" extrusionOk="0">
                  <a:moveTo>
                    <a:pt x="1663" y="0"/>
                  </a:moveTo>
                  <a:cubicBezTo>
                    <a:pt x="837" y="0"/>
                    <a:pt x="499" y="1881"/>
                    <a:pt x="499" y="1881"/>
                  </a:cubicBezTo>
                  <a:cubicBezTo>
                    <a:pt x="0" y="3669"/>
                    <a:pt x="247" y="4404"/>
                    <a:pt x="946" y="4404"/>
                  </a:cubicBezTo>
                  <a:cubicBezTo>
                    <a:pt x="1158" y="4404"/>
                    <a:pt x="1412" y="4337"/>
                    <a:pt x="1698" y="4211"/>
                  </a:cubicBezTo>
                  <a:cubicBezTo>
                    <a:pt x="2931" y="3667"/>
                    <a:pt x="2965" y="545"/>
                    <a:pt x="1938" y="66"/>
                  </a:cubicBezTo>
                  <a:cubicBezTo>
                    <a:pt x="1841" y="21"/>
                    <a:pt x="1749" y="0"/>
                    <a:pt x="1663" y="0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4832415" y="820975"/>
              <a:ext cx="738396" cy="1015880"/>
            </a:xfrm>
            <a:custGeom>
              <a:avLst/>
              <a:gdLst/>
              <a:ahLst/>
              <a:cxnLst/>
              <a:rect l="l" t="t" r="r" b="b"/>
              <a:pathLst>
                <a:path w="10096" h="13890" extrusionOk="0">
                  <a:moveTo>
                    <a:pt x="4965" y="0"/>
                  </a:moveTo>
                  <a:cubicBezTo>
                    <a:pt x="4818" y="810"/>
                    <a:pt x="4256" y="1804"/>
                    <a:pt x="3377" y="2684"/>
                  </a:cubicBezTo>
                  <a:cubicBezTo>
                    <a:pt x="2344" y="3716"/>
                    <a:pt x="1156" y="4310"/>
                    <a:pt x="292" y="4310"/>
                  </a:cubicBezTo>
                  <a:cubicBezTo>
                    <a:pt x="204" y="4310"/>
                    <a:pt x="120" y="4304"/>
                    <a:pt x="39" y="4291"/>
                  </a:cubicBezTo>
                  <a:lnTo>
                    <a:pt x="39" y="4291"/>
                  </a:lnTo>
                  <a:cubicBezTo>
                    <a:pt x="1" y="4710"/>
                    <a:pt x="5" y="5137"/>
                    <a:pt x="52" y="5565"/>
                  </a:cubicBezTo>
                  <a:cubicBezTo>
                    <a:pt x="378" y="8514"/>
                    <a:pt x="1039" y="10422"/>
                    <a:pt x="2056" y="11686"/>
                  </a:cubicBezTo>
                  <a:cubicBezTo>
                    <a:pt x="2774" y="12579"/>
                    <a:pt x="4782" y="13889"/>
                    <a:pt x="5271" y="13889"/>
                  </a:cubicBezTo>
                  <a:cubicBezTo>
                    <a:pt x="5272" y="13889"/>
                    <a:pt x="5273" y="13889"/>
                    <a:pt x="5275" y="13889"/>
                  </a:cubicBezTo>
                  <a:cubicBezTo>
                    <a:pt x="5758" y="13884"/>
                    <a:pt x="7817" y="12597"/>
                    <a:pt x="8484" y="11686"/>
                  </a:cubicBezTo>
                  <a:cubicBezTo>
                    <a:pt x="9150" y="10775"/>
                    <a:pt x="10095" y="9674"/>
                    <a:pt x="10045" y="5322"/>
                  </a:cubicBezTo>
                  <a:cubicBezTo>
                    <a:pt x="10041" y="4952"/>
                    <a:pt x="10018" y="4605"/>
                    <a:pt x="9980" y="4278"/>
                  </a:cubicBezTo>
                  <a:cubicBezTo>
                    <a:pt x="9874" y="4301"/>
                    <a:pt x="9760" y="4312"/>
                    <a:pt x="9640" y="4312"/>
                  </a:cubicBezTo>
                  <a:cubicBezTo>
                    <a:pt x="8775" y="4312"/>
                    <a:pt x="7586" y="3716"/>
                    <a:pt x="6554" y="2684"/>
                  </a:cubicBezTo>
                  <a:cubicBezTo>
                    <a:pt x="5674" y="1804"/>
                    <a:pt x="5113" y="810"/>
                    <a:pt x="4965" y="0"/>
                  </a:cubicBezTo>
                  <a:close/>
                </a:path>
              </a:pathLst>
            </a:custGeom>
            <a:solidFill>
              <a:srgbClr val="E5A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4924056" y="1180885"/>
              <a:ext cx="239818" cy="367662"/>
            </a:xfrm>
            <a:custGeom>
              <a:avLst/>
              <a:gdLst/>
              <a:ahLst/>
              <a:cxnLst/>
              <a:rect l="l" t="t" r="r" b="b"/>
              <a:pathLst>
                <a:path w="3279" h="5027" extrusionOk="0">
                  <a:moveTo>
                    <a:pt x="1681" y="0"/>
                  </a:moveTo>
                  <a:cubicBezTo>
                    <a:pt x="1476" y="8"/>
                    <a:pt x="1284" y="33"/>
                    <a:pt x="1113" y="78"/>
                  </a:cubicBezTo>
                  <a:cubicBezTo>
                    <a:pt x="940" y="115"/>
                    <a:pt x="790" y="172"/>
                    <a:pt x="655" y="217"/>
                  </a:cubicBezTo>
                  <a:cubicBezTo>
                    <a:pt x="523" y="272"/>
                    <a:pt x="406" y="315"/>
                    <a:pt x="313" y="357"/>
                  </a:cubicBezTo>
                  <a:cubicBezTo>
                    <a:pt x="130" y="443"/>
                    <a:pt x="24" y="492"/>
                    <a:pt x="24" y="492"/>
                  </a:cubicBezTo>
                  <a:cubicBezTo>
                    <a:pt x="9" y="499"/>
                    <a:pt x="1" y="519"/>
                    <a:pt x="8" y="535"/>
                  </a:cubicBezTo>
                  <a:cubicBezTo>
                    <a:pt x="13" y="549"/>
                    <a:pt x="26" y="557"/>
                    <a:pt x="40" y="557"/>
                  </a:cubicBezTo>
                  <a:cubicBezTo>
                    <a:pt x="44" y="557"/>
                    <a:pt x="48" y="556"/>
                    <a:pt x="52" y="554"/>
                  </a:cubicBezTo>
                  <a:cubicBezTo>
                    <a:pt x="52" y="554"/>
                    <a:pt x="159" y="510"/>
                    <a:pt x="347" y="432"/>
                  </a:cubicBezTo>
                  <a:cubicBezTo>
                    <a:pt x="440" y="394"/>
                    <a:pt x="555" y="356"/>
                    <a:pt x="686" y="308"/>
                  </a:cubicBezTo>
                  <a:cubicBezTo>
                    <a:pt x="821" y="271"/>
                    <a:pt x="970" y="220"/>
                    <a:pt x="1138" y="187"/>
                  </a:cubicBezTo>
                  <a:cubicBezTo>
                    <a:pt x="1304" y="148"/>
                    <a:pt x="1488" y="128"/>
                    <a:pt x="1680" y="125"/>
                  </a:cubicBezTo>
                  <a:cubicBezTo>
                    <a:pt x="1872" y="132"/>
                    <a:pt x="2073" y="165"/>
                    <a:pt x="2253" y="259"/>
                  </a:cubicBezTo>
                  <a:cubicBezTo>
                    <a:pt x="2434" y="352"/>
                    <a:pt x="2586" y="508"/>
                    <a:pt x="2694" y="697"/>
                  </a:cubicBezTo>
                  <a:cubicBezTo>
                    <a:pt x="2804" y="885"/>
                    <a:pt x="2877" y="1100"/>
                    <a:pt x="2931" y="1320"/>
                  </a:cubicBezTo>
                  <a:cubicBezTo>
                    <a:pt x="2985" y="1540"/>
                    <a:pt x="3017" y="1768"/>
                    <a:pt x="3043" y="1992"/>
                  </a:cubicBezTo>
                  <a:cubicBezTo>
                    <a:pt x="3068" y="2216"/>
                    <a:pt x="3080" y="2439"/>
                    <a:pt x="3093" y="2654"/>
                  </a:cubicBezTo>
                  <a:cubicBezTo>
                    <a:pt x="3113" y="3087"/>
                    <a:pt x="3125" y="3492"/>
                    <a:pt x="3136" y="3839"/>
                  </a:cubicBezTo>
                  <a:cubicBezTo>
                    <a:pt x="3160" y="4533"/>
                    <a:pt x="3210" y="4996"/>
                    <a:pt x="3210" y="4996"/>
                  </a:cubicBezTo>
                  <a:cubicBezTo>
                    <a:pt x="3211" y="5013"/>
                    <a:pt x="3226" y="5027"/>
                    <a:pt x="3244" y="5027"/>
                  </a:cubicBezTo>
                  <a:cubicBezTo>
                    <a:pt x="3244" y="5027"/>
                    <a:pt x="3245" y="5027"/>
                    <a:pt x="3245" y="5027"/>
                  </a:cubicBezTo>
                  <a:cubicBezTo>
                    <a:pt x="3265" y="5026"/>
                    <a:pt x="3279" y="5009"/>
                    <a:pt x="3278" y="4991"/>
                  </a:cubicBezTo>
                  <a:cubicBezTo>
                    <a:pt x="3278" y="4991"/>
                    <a:pt x="3272" y="4876"/>
                    <a:pt x="3264" y="4674"/>
                  </a:cubicBezTo>
                  <a:cubicBezTo>
                    <a:pt x="3255" y="4471"/>
                    <a:pt x="3252" y="4183"/>
                    <a:pt x="3248" y="3836"/>
                  </a:cubicBezTo>
                  <a:cubicBezTo>
                    <a:pt x="3243" y="3489"/>
                    <a:pt x="3244" y="3084"/>
                    <a:pt x="3227" y="2648"/>
                  </a:cubicBezTo>
                  <a:cubicBezTo>
                    <a:pt x="3217" y="2431"/>
                    <a:pt x="3206" y="2206"/>
                    <a:pt x="3182" y="1977"/>
                  </a:cubicBezTo>
                  <a:cubicBezTo>
                    <a:pt x="3157" y="1749"/>
                    <a:pt x="3127" y="1516"/>
                    <a:pt x="3072" y="1286"/>
                  </a:cubicBezTo>
                  <a:cubicBezTo>
                    <a:pt x="3015" y="1057"/>
                    <a:pt x="2937" y="830"/>
                    <a:pt x="2816" y="625"/>
                  </a:cubicBezTo>
                  <a:cubicBezTo>
                    <a:pt x="2695" y="420"/>
                    <a:pt x="2522" y="243"/>
                    <a:pt x="2315" y="139"/>
                  </a:cubicBezTo>
                  <a:cubicBezTo>
                    <a:pt x="2109" y="33"/>
                    <a:pt x="1886" y="2"/>
                    <a:pt x="1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5243961" y="1176350"/>
              <a:ext cx="232943" cy="371246"/>
            </a:xfrm>
            <a:custGeom>
              <a:avLst/>
              <a:gdLst/>
              <a:ahLst/>
              <a:cxnLst/>
              <a:rect l="l" t="t" r="r" b="b"/>
              <a:pathLst>
                <a:path w="3185" h="5076" extrusionOk="0">
                  <a:moveTo>
                    <a:pt x="1490" y="1"/>
                  </a:moveTo>
                  <a:cubicBezTo>
                    <a:pt x="1285" y="9"/>
                    <a:pt x="1061" y="46"/>
                    <a:pt x="859" y="158"/>
                  </a:cubicBezTo>
                  <a:cubicBezTo>
                    <a:pt x="654" y="268"/>
                    <a:pt x="486" y="451"/>
                    <a:pt x="371" y="658"/>
                  </a:cubicBezTo>
                  <a:cubicBezTo>
                    <a:pt x="255" y="866"/>
                    <a:pt x="183" y="1096"/>
                    <a:pt x="131" y="1326"/>
                  </a:cubicBezTo>
                  <a:cubicBezTo>
                    <a:pt x="82" y="1558"/>
                    <a:pt x="57" y="1792"/>
                    <a:pt x="38" y="2020"/>
                  </a:cubicBezTo>
                  <a:cubicBezTo>
                    <a:pt x="19" y="2250"/>
                    <a:pt x="13" y="2476"/>
                    <a:pt x="7" y="2695"/>
                  </a:cubicBezTo>
                  <a:cubicBezTo>
                    <a:pt x="0" y="3130"/>
                    <a:pt x="12" y="3536"/>
                    <a:pt x="14" y="3884"/>
                  </a:cubicBezTo>
                  <a:cubicBezTo>
                    <a:pt x="17" y="4231"/>
                    <a:pt x="21" y="4520"/>
                    <a:pt x="18" y="4722"/>
                  </a:cubicBezTo>
                  <a:cubicBezTo>
                    <a:pt x="13" y="4925"/>
                    <a:pt x="11" y="5040"/>
                    <a:pt x="11" y="5040"/>
                  </a:cubicBezTo>
                  <a:cubicBezTo>
                    <a:pt x="10" y="5058"/>
                    <a:pt x="24" y="5074"/>
                    <a:pt x="42" y="5076"/>
                  </a:cubicBezTo>
                  <a:cubicBezTo>
                    <a:pt x="43" y="5076"/>
                    <a:pt x="44" y="5076"/>
                    <a:pt x="45" y="5076"/>
                  </a:cubicBezTo>
                  <a:cubicBezTo>
                    <a:pt x="62" y="5076"/>
                    <a:pt x="77" y="5061"/>
                    <a:pt x="79" y="5044"/>
                  </a:cubicBezTo>
                  <a:cubicBezTo>
                    <a:pt x="79" y="5044"/>
                    <a:pt x="117" y="4580"/>
                    <a:pt x="125" y="3884"/>
                  </a:cubicBezTo>
                  <a:cubicBezTo>
                    <a:pt x="129" y="3535"/>
                    <a:pt x="132" y="3130"/>
                    <a:pt x="142" y="2697"/>
                  </a:cubicBezTo>
                  <a:cubicBezTo>
                    <a:pt x="150" y="2481"/>
                    <a:pt x="157" y="2257"/>
                    <a:pt x="177" y="2033"/>
                  </a:cubicBezTo>
                  <a:cubicBezTo>
                    <a:pt x="198" y="1807"/>
                    <a:pt x="224" y="1579"/>
                    <a:pt x="274" y="1357"/>
                  </a:cubicBezTo>
                  <a:cubicBezTo>
                    <a:pt x="322" y="1136"/>
                    <a:pt x="389" y="918"/>
                    <a:pt x="494" y="726"/>
                  </a:cubicBezTo>
                  <a:cubicBezTo>
                    <a:pt x="598" y="535"/>
                    <a:pt x="745" y="375"/>
                    <a:pt x="924" y="277"/>
                  </a:cubicBezTo>
                  <a:cubicBezTo>
                    <a:pt x="1102" y="177"/>
                    <a:pt x="1302" y="138"/>
                    <a:pt x="1493" y="126"/>
                  </a:cubicBezTo>
                  <a:cubicBezTo>
                    <a:pt x="1499" y="126"/>
                    <a:pt x="1504" y="126"/>
                    <a:pt x="1509" y="126"/>
                  </a:cubicBezTo>
                  <a:cubicBezTo>
                    <a:pt x="1697" y="126"/>
                    <a:pt x="1875" y="141"/>
                    <a:pt x="2038" y="175"/>
                  </a:cubicBezTo>
                  <a:cubicBezTo>
                    <a:pt x="2207" y="204"/>
                    <a:pt x="2358" y="251"/>
                    <a:pt x="2493" y="286"/>
                  </a:cubicBezTo>
                  <a:cubicBezTo>
                    <a:pt x="2625" y="330"/>
                    <a:pt x="2742" y="365"/>
                    <a:pt x="2836" y="402"/>
                  </a:cubicBezTo>
                  <a:cubicBezTo>
                    <a:pt x="3026" y="475"/>
                    <a:pt x="3134" y="517"/>
                    <a:pt x="3134" y="517"/>
                  </a:cubicBezTo>
                  <a:cubicBezTo>
                    <a:pt x="3138" y="518"/>
                    <a:pt x="3142" y="519"/>
                    <a:pt x="3146" y="519"/>
                  </a:cubicBezTo>
                  <a:cubicBezTo>
                    <a:pt x="3159" y="519"/>
                    <a:pt x="3172" y="511"/>
                    <a:pt x="3178" y="499"/>
                  </a:cubicBezTo>
                  <a:cubicBezTo>
                    <a:pt x="3185" y="481"/>
                    <a:pt x="3177" y="461"/>
                    <a:pt x="3159" y="453"/>
                  </a:cubicBezTo>
                  <a:cubicBezTo>
                    <a:pt x="3159" y="453"/>
                    <a:pt x="3054" y="407"/>
                    <a:pt x="2868" y="326"/>
                  </a:cubicBezTo>
                  <a:cubicBezTo>
                    <a:pt x="2774" y="286"/>
                    <a:pt x="2656" y="245"/>
                    <a:pt x="2523" y="194"/>
                  </a:cubicBezTo>
                  <a:cubicBezTo>
                    <a:pt x="2387" y="152"/>
                    <a:pt x="2234" y="98"/>
                    <a:pt x="2060" y="65"/>
                  </a:cubicBezTo>
                  <a:cubicBezTo>
                    <a:pt x="1888" y="24"/>
                    <a:pt x="1695" y="4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5096442" y="401313"/>
              <a:ext cx="229286" cy="327217"/>
            </a:xfrm>
            <a:custGeom>
              <a:avLst/>
              <a:gdLst/>
              <a:ahLst/>
              <a:cxnLst/>
              <a:rect l="l" t="t" r="r" b="b"/>
              <a:pathLst>
                <a:path w="3135" h="4474" extrusionOk="0">
                  <a:moveTo>
                    <a:pt x="1691" y="1"/>
                  </a:moveTo>
                  <a:cubicBezTo>
                    <a:pt x="1176" y="1"/>
                    <a:pt x="0" y="640"/>
                    <a:pt x="0" y="1794"/>
                  </a:cubicBezTo>
                  <a:cubicBezTo>
                    <a:pt x="0" y="2948"/>
                    <a:pt x="1691" y="4474"/>
                    <a:pt x="1691" y="4474"/>
                  </a:cubicBezTo>
                  <a:cubicBezTo>
                    <a:pt x="1876" y="4474"/>
                    <a:pt x="3134" y="2680"/>
                    <a:pt x="3030" y="1608"/>
                  </a:cubicBezTo>
                  <a:cubicBezTo>
                    <a:pt x="2927" y="537"/>
                    <a:pt x="2206" y="1"/>
                    <a:pt x="1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5204906" y="518040"/>
              <a:ext cx="23770" cy="277703"/>
            </a:xfrm>
            <a:custGeom>
              <a:avLst/>
              <a:gdLst/>
              <a:ahLst/>
              <a:cxnLst/>
              <a:rect l="l" t="t" r="r" b="b"/>
              <a:pathLst>
                <a:path w="325" h="3797" extrusionOk="0">
                  <a:moveTo>
                    <a:pt x="36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16" y="1"/>
                    <a:pt x="1" y="16"/>
                    <a:pt x="2" y="36"/>
                  </a:cubicBezTo>
                  <a:cubicBezTo>
                    <a:pt x="2" y="36"/>
                    <a:pt x="6" y="270"/>
                    <a:pt x="20" y="620"/>
                  </a:cubicBezTo>
                  <a:cubicBezTo>
                    <a:pt x="28" y="795"/>
                    <a:pt x="38" y="1000"/>
                    <a:pt x="49" y="1218"/>
                  </a:cubicBezTo>
                  <a:cubicBezTo>
                    <a:pt x="62" y="1437"/>
                    <a:pt x="76" y="1670"/>
                    <a:pt x="91" y="1903"/>
                  </a:cubicBezTo>
                  <a:cubicBezTo>
                    <a:pt x="108" y="2136"/>
                    <a:pt x="126" y="2370"/>
                    <a:pt x="142" y="2588"/>
                  </a:cubicBezTo>
                  <a:cubicBezTo>
                    <a:pt x="158" y="2807"/>
                    <a:pt x="180" y="3010"/>
                    <a:pt x="195" y="3185"/>
                  </a:cubicBezTo>
                  <a:cubicBezTo>
                    <a:pt x="228" y="3534"/>
                    <a:pt x="256" y="3767"/>
                    <a:pt x="256" y="3767"/>
                  </a:cubicBezTo>
                  <a:cubicBezTo>
                    <a:pt x="258" y="3783"/>
                    <a:pt x="272" y="3796"/>
                    <a:pt x="289" y="3796"/>
                  </a:cubicBezTo>
                  <a:cubicBezTo>
                    <a:pt x="290" y="3796"/>
                    <a:pt x="290" y="3796"/>
                    <a:pt x="291" y="3796"/>
                  </a:cubicBezTo>
                  <a:cubicBezTo>
                    <a:pt x="309" y="3796"/>
                    <a:pt x="325" y="3781"/>
                    <a:pt x="325" y="3761"/>
                  </a:cubicBezTo>
                  <a:cubicBezTo>
                    <a:pt x="325" y="3761"/>
                    <a:pt x="321" y="3527"/>
                    <a:pt x="306" y="3177"/>
                  </a:cubicBezTo>
                  <a:cubicBezTo>
                    <a:pt x="298" y="3002"/>
                    <a:pt x="291" y="2797"/>
                    <a:pt x="277" y="2579"/>
                  </a:cubicBezTo>
                  <a:cubicBezTo>
                    <a:pt x="264" y="2360"/>
                    <a:pt x="250" y="2127"/>
                    <a:pt x="235" y="1894"/>
                  </a:cubicBezTo>
                  <a:cubicBezTo>
                    <a:pt x="217" y="1661"/>
                    <a:pt x="200" y="1427"/>
                    <a:pt x="183" y="1209"/>
                  </a:cubicBezTo>
                  <a:cubicBezTo>
                    <a:pt x="164" y="991"/>
                    <a:pt x="146" y="787"/>
                    <a:pt x="131" y="612"/>
                  </a:cubicBezTo>
                  <a:cubicBezTo>
                    <a:pt x="97" y="264"/>
                    <a:pt x="70" y="30"/>
                    <a:pt x="70" y="30"/>
                  </a:cubicBezTo>
                  <a:cubicBezTo>
                    <a:pt x="68" y="14"/>
                    <a:pt x="53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5043710" y="867929"/>
              <a:ext cx="132598" cy="156295"/>
            </a:xfrm>
            <a:custGeom>
              <a:avLst/>
              <a:gdLst/>
              <a:ahLst/>
              <a:cxnLst/>
              <a:rect l="l" t="t" r="r" b="b"/>
              <a:pathLst>
                <a:path w="1813" h="2137" extrusionOk="0">
                  <a:moveTo>
                    <a:pt x="842" y="0"/>
                  </a:moveTo>
                  <a:cubicBezTo>
                    <a:pt x="788" y="0"/>
                    <a:pt x="738" y="8"/>
                    <a:pt x="693" y="23"/>
                  </a:cubicBezTo>
                  <a:cubicBezTo>
                    <a:pt x="450" y="108"/>
                    <a:pt x="0" y="602"/>
                    <a:pt x="189" y="1147"/>
                  </a:cubicBezTo>
                  <a:cubicBezTo>
                    <a:pt x="377" y="1692"/>
                    <a:pt x="1425" y="2136"/>
                    <a:pt x="1425" y="2136"/>
                  </a:cubicBezTo>
                  <a:cubicBezTo>
                    <a:pt x="1512" y="2106"/>
                    <a:pt x="1813" y="1054"/>
                    <a:pt x="1589" y="564"/>
                  </a:cubicBezTo>
                  <a:cubicBezTo>
                    <a:pt x="1406" y="163"/>
                    <a:pt x="1085" y="0"/>
                    <a:pt x="8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5105219" y="925635"/>
              <a:ext cx="58949" cy="130477"/>
            </a:xfrm>
            <a:custGeom>
              <a:avLst/>
              <a:gdLst/>
              <a:ahLst/>
              <a:cxnLst/>
              <a:rect l="l" t="t" r="r" b="b"/>
              <a:pathLst>
                <a:path w="806" h="1784" extrusionOk="0">
                  <a:moveTo>
                    <a:pt x="38" y="1"/>
                  </a:moveTo>
                  <a:cubicBezTo>
                    <a:pt x="35" y="1"/>
                    <a:pt x="32" y="1"/>
                    <a:pt x="29" y="2"/>
                  </a:cubicBezTo>
                  <a:cubicBezTo>
                    <a:pt x="10" y="8"/>
                    <a:pt x="0" y="27"/>
                    <a:pt x="6" y="46"/>
                  </a:cubicBezTo>
                  <a:cubicBezTo>
                    <a:pt x="6" y="46"/>
                    <a:pt x="40" y="157"/>
                    <a:pt x="100" y="322"/>
                  </a:cubicBezTo>
                  <a:cubicBezTo>
                    <a:pt x="161" y="487"/>
                    <a:pt x="244" y="706"/>
                    <a:pt x="336" y="920"/>
                  </a:cubicBezTo>
                  <a:cubicBezTo>
                    <a:pt x="426" y="1136"/>
                    <a:pt x="525" y="1347"/>
                    <a:pt x="602" y="1505"/>
                  </a:cubicBezTo>
                  <a:cubicBezTo>
                    <a:pt x="679" y="1663"/>
                    <a:pt x="736" y="1766"/>
                    <a:pt x="736" y="1766"/>
                  </a:cubicBezTo>
                  <a:cubicBezTo>
                    <a:pt x="742" y="1777"/>
                    <a:pt x="754" y="1783"/>
                    <a:pt x="767" y="1783"/>
                  </a:cubicBezTo>
                  <a:cubicBezTo>
                    <a:pt x="770" y="1783"/>
                    <a:pt x="773" y="1783"/>
                    <a:pt x="776" y="1782"/>
                  </a:cubicBezTo>
                  <a:cubicBezTo>
                    <a:pt x="795" y="1776"/>
                    <a:pt x="805" y="1757"/>
                    <a:pt x="799" y="1739"/>
                  </a:cubicBezTo>
                  <a:cubicBezTo>
                    <a:pt x="799" y="1739"/>
                    <a:pt x="765" y="1627"/>
                    <a:pt x="705" y="1462"/>
                  </a:cubicBezTo>
                  <a:cubicBezTo>
                    <a:pt x="645" y="1297"/>
                    <a:pt x="561" y="1078"/>
                    <a:pt x="470" y="864"/>
                  </a:cubicBezTo>
                  <a:cubicBezTo>
                    <a:pt x="379" y="649"/>
                    <a:pt x="279" y="437"/>
                    <a:pt x="203" y="279"/>
                  </a:cubicBezTo>
                  <a:cubicBezTo>
                    <a:pt x="126" y="121"/>
                    <a:pt x="69" y="18"/>
                    <a:pt x="69" y="18"/>
                  </a:cubicBezTo>
                  <a:cubicBezTo>
                    <a:pt x="63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5318562" y="773582"/>
              <a:ext cx="137791" cy="130697"/>
            </a:xfrm>
            <a:custGeom>
              <a:avLst/>
              <a:gdLst/>
              <a:ahLst/>
              <a:cxnLst/>
              <a:rect l="l" t="t" r="r" b="b"/>
              <a:pathLst>
                <a:path w="1884" h="1787" extrusionOk="0">
                  <a:moveTo>
                    <a:pt x="1016" y="0"/>
                  </a:moveTo>
                  <a:cubicBezTo>
                    <a:pt x="810" y="0"/>
                    <a:pt x="591" y="62"/>
                    <a:pt x="414" y="234"/>
                  </a:cubicBezTo>
                  <a:cubicBezTo>
                    <a:pt x="0" y="636"/>
                    <a:pt x="41" y="1773"/>
                    <a:pt x="41" y="1773"/>
                  </a:cubicBezTo>
                  <a:cubicBezTo>
                    <a:pt x="50" y="1782"/>
                    <a:pt x="79" y="1786"/>
                    <a:pt x="122" y="1786"/>
                  </a:cubicBezTo>
                  <a:cubicBezTo>
                    <a:pt x="392" y="1786"/>
                    <a:pt x="1235" y="1609"/>
                    <a:pt x="1535" y="1256"/>
                  </a:cubicBezTo>
                  <a:cubicBezTo>
                    <a:pt x="1883" y="846"/>
                    <a:pt x="1825" y="401"/>
                    <a:pt x="1645" y="216"/>
                  </a:cubicBezTo>
                  <a:cubicBezTo>
                    <a:pt x="1543" y="110"/>
                    <a:pt x="1291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5297864" y="823974"/>
              <a:ext cx="96542" cy="106342"/>
            </a:xfrm>
            <a:custGeom>
              <a:avLst/>
              <a:gdLst/>
              <a:ahLst/>
              <a:cxnLst/>
              <a:rect l="l" t="t" r="r" b="b"/>
              <a:pathLst>
                <a:path w="1320" h="1454" extrusionOk="0">
                  <a:moveTo>
                    <a:pt x="1282" y="0"/>
                  </a:moveTo>
                  <a:cubicBezTo>
                    <a:pt x="1274" y="0"/>
                    <a:pt x="1266" y="3"/>
                    <a:pt x="1259" y="9"/>
                  </a:cubicBezTo>
                  <a:cubicBezTo>
                    <a:pt x="1259" y="9"/>
                    <a:pt x="1172" y="87"/>
                    <a:pt x="1048" y="212"/>
                  </a:cubicBezTo>
                  <a:cubicBezTo>
                    <a:pt x="924" y="336"/>
                    <a:pt x="762" y="505"/>
                    <a:pt x="606" y="678"/>
                  </a:cubicBezTo>
                  <a:cubicBezTo>
                    <a:pt x="449" y="851"/>
                    <a:pt x="299" y="1030"/>
                    <a:pt x="189" y="1167"/>
                  </a:cubicBezTo>
                  <a:cubicBezTo>
                    <a:pt x="78" y="1304"/>
                    <a:pt x="10" y="1399"/>
                    <a:pt x="10" y="1399"/>
                  </a:cubicBezTo>
                  <a:cubicBezTo>
                    <a:pt x="0" y="1412"/>
                    <a:pt x="1" y="1430"/>
                    <a:pt x="12" y="1442"/>
                  </a:cubicBezTo>
                  <a:cubicBezTo>
                    <a:pt x="19" y="1450"/>
                    <a:pt x="28" y="1454"/>
                    <a:pt x="37" y="1454"/>
                  </a:cubicBezTo>
                  <a:cubicBezTo>
                    <a:pt x="46" y="1454"/>
                    <a:pt x="54" y="1451"/>
                    <a:pt x="60" y="1445"/>
                  </a:cubicBezTo>
                  <a:cubicBezTo>
                    <a:pt x="60" y="1445"/>
                    <a:pt x="148" y="1367"/>
                    <a:pt x="272" y="1243"/>
                  </a:cubicBezTo>
                  <a:cubicBezTo>
                    <a:pt x="396" y="1118"/>
                    <a:pt x="558" y="949"/>
                    <a:pt x="714" y="775"/>
                  </a:cubicBezTo>
                  <a:cubicBezTo>
                    <a:pt x="871" y="602"/>
                    <a:pt x="1020" y="423"/>
                    <a:pt x="1131" y="286"/>
                  </a:cubicBezTo>
                  <a:cubicBezTo>
                    <a:pt x="1241" y="150"/>
                    <a:pt x="1310" y="55"/>
                    <a:pt x="1310" y="55"/>
                  </a:cubicBezTo>
                  <a:cubicBezTo>
                    <a:pt x="1320" y="42"/>
                    <a:pt x="1319" y="24"/>
                    <a:pt x="1308" y="11"/>
                  </a:cubicBezTo>
                  <a:cubicBezTo>
                    <a:pt x="1301" y="4"/>
                    <a:pt x="129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4851504" y="435614"/>
              <a:ext cx="178456" cy="185842"/>
            </a:xfrm>
            <a:custGeom>
              <a:avLst/>
              <a:gdLst/>
              <a:ahLst/>
              <a:cxnLst/>
              <a:rect l="l" t="t" r="r" b="b"/>
              <a:pathLst>
                <a:path w="2440" h="2541" extrusionOk="0">
                  <a:moveTo>
                    <a:pt x="1072" y="1"/>
                  </a:moveTo>
                  <a:cubicBezTo>
                    <a:pt x="923" y="1"/>
                    <a:pt x="791" y="38"/>
                    <a:pt x="695" y="101"/>
                  </a:cubicBezTo>
                  <a:cubicBezTo>
                    <a:pt x="414" y="285"/>
                    <a:pt x="1" y="1054"/>
                    <a:pt x="414" y="1683"/>
                  </a:cubicBezTo>
                  <a:cubicBezTo>
                    <a:pt x="827" y="2313"/>
                    <a:pt x="2294" y="2540"/>
                    <a:pt x="2294" y="2540"/>
                  </a:cubicBezTo>
                  <a:cubicBezTo>
                    <a:pt x="2395" y="2474"/>
                    <a:pt x="2440" y="1047"/>
                    <a:pt x="2000" y="499"/>
                  </a:cubicBezTo>
                  <a:cubicBezTo>
                    <a:pt x="1711" y="139"/>
                    <a:pt x="1359" y="1"/>
                    <a:pt x="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4935246" y="510068"/>
              <a:ext cx="113217" cy="146933"/>
            </a:xfrm>
            <a:custGeom>
              <a:avLst/>
              <a:gdLst/>
              <a:ahLst/>
              <a:cxnLst/>
              <a:rect l="l" t="t" r="r" b="b"/>
              <a:pathLst>
                <a:path w="1548" h="2009" extrusionOk="0">
                  <a:moveTo>
                    <a:pt x="39" y="0"/>
                  </a:moveTo>
                  <a:cubicBezTo>
                    <a:pt x="33" y="0"/>
                    <a:pt x="27" y="2"/>
                    <a:pt x="21" y="6"/>
                  </a:cubicBezTo>
                  <a:cubicBezTo>
                    <a:pt x="5" y="16"/>
                    <a:pt x="1" y="37"/>
                    <a:pt x="10" y="53"/>
                  </a:cubicBezTo>
                  <a:cubicBezTo>
                    <a:pt x="10" y="53"/>
                    <a:pt x="93" y="182"/>
                    <a:pt x="223" y="370"/>
                  </a:cubicBezTo>
                  <a:cubicBezTo>
                    <a:pt x="290" y="463"/>
                    <a:pt x="366" y="573"/>
                    <a:pt x="450" y="689"/>
                  </a:cubicBezTo>
                  <a:cubicBezTo>
                    <a:pt x="535" y="803"/>
                    <a:pt x="626" y="926"/>
                    <a:pt x="717" y="1048"/>
                  </a:cubicBezTo>
                  <a:cubicBezTo>
                    <a:pt x="810" y="1169"/>
                    <a:pt x="903" y="1289"/>
                    <a:pt x="991" y="1403"/>
                  </a:cubicBezTo>
                  <a:cubicBezTo>
                    <a:pt x="1078" y="1515"/>
                    <a:pt x="1164" y="1618"/>
                    <a:pt x="1236" y="1707"/>
                  </a:cubicBezTo>
                  <a:cubicBezTo>
                    <a:pt x="1381" y="1883"/>
                    <a:pt x="1483" y="1997"/>
                    <a:pt x="1483" y="1997"/>
                  </a:cubicBezTo>
                  <a:cubicBezTo>
                    <a:pt x="1490" y="2005"/>
                    <a:pt x="1499" y="2009"/>
                    <a:pt x="1509" y="2009"/>
                  </a:cubicBezTo>
                  <a:cubicBezTo>
                    <a:pt x="1515" y="2009"/>
                    <a:pt x="1522" y="2007"/>
                    <a:pt x="1528" y="2004"/>
                  </a:cubicBezTo>
                  <a:cubicBezTo>
                    <a:pt x="1543" y="1993"/>
                    <a:pt x="1548" y="1972"/>
                    <a:pt x="1538" y="1956"/>
                  </a:cubicBezTo>
                  <a:cubicBezTo>
                    <a:pt x="1538" y="1956"/>
                    <a:pt x="1456" y="1827"/>
                    <a:pt x="1325" y="1639"/>
                  </a:cubicBezTo>
                  <a:cubicBezTo>
                    <a:pt x="1259" y="1546"/>
                    <a:pt x="1184" y="1435"/>
                    <a:pt x="1098" y="1321"/>
                  </a:cubicBezTo>
                  <a:cubicBezTo>
                    <a:pt x="1013" y="1206"/>
                    <a:pt x="923" y="1083"/>
                    <a:pt x="832" y="961"/>
                  </a:cubicBezTo>
                  <a:cubicBezTo>
                    <a:pt x="738" y="841"/>
                    <a:pt x="645" y="720"/>
                    <a:pt x="558" y="607"/>
                  </a:cubicBezTo>
                  <a:cubicBezTo>
                    <a:pt x="470" y="494"/>
                    <a:pt x="384" y="392"/>
                    <a:pt x="312" y="303"/>
                  </a:cubicBezTo>
                  <a:cubicBezTo>
                    <a:pt x="166" y="126"/>
                    <a:pt x="65" y="12"/>
                    <a:pt x="65" y="12"/>
                  </a:cubicBezTo>
                  <a:cubicBezTo>
                    <a:pt x="58" y="5"/>
                    <a:pt x="49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4686139" y="649322"/>
              <a:ext cx="346964" cy="329704"/>
            </a:xfrm>
            <a:custGeom>
              <a:avLst/>
              <a:gdLst/>
              <a:ahLst/>
              <a:cxnLst/>
              <a:rect l="l" t="t" r="r" b="b"/>
              <a:pathLst>
                <a:path w="4744" h="4508" extrusionOk="0">
                  <a:moveTo>
                    <a:pt x="1974" y="0"/>
                  </a:moveTo>
                  <a:cubicBezTo>
                    <a:pt x="1617" y="0"/>
                    <a:pt x="1310" y="106"/>
                    <a:pt x="1107" y="271"/>
                  </a:cubicBezTo>
                  <a:cubicBezTo>
                    <a:pt x="620" y="669"/>
                    <a:pt x="1" y="2184"/>
                    <a:pt x="894" y="3276"/>
                  </a:cubicBezTo>
                  <a:cubicBezTo>
                    <a:pt x="1786" y="4370"/>
                    <a:pt x="4567" y="4507"/>
                    <a:pt x="4567" y="4507"/>
                  </a:cubicBezTo>
                  <a:cubicBezTo>
                    <a:pt x="4743" y="4364"/>
                    <a:pt x="4547" y="1692"/>
                    <a:pt x="3620" y="757"/>
                  </a:cubicBezTo>
                  <a:cubicBezTo>
                    <a:pt x="3078" y="210"/>
                    <a:pt x="2477" y="0"/>
                    <a:pt x="1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4844482" y="789160"/>
              <a:ext cx="234259" cy="248960"/>
            </a:xfrm>
            <a:custGeom>
              <a:avLst/>
              <a:gdLst/>
              <a:ahLst/>
              <a:cxnLst/>
              <a:rect l="l" t="t" r="r" b="b"/>
              <a:pathLst>
                <a:path w="3203" h="3404" extrusionOk="0">
                  <a:moveTo>
                    <a:pt x="39" y="1"/>
                  </a:moveTo>
                  <a:cubicBezTo>
                    <a:pt x="31" y="1"/>
                    <a:pt x="24" y="4"/>
                    <a:pt x="17" y="9"/>
                  </a:cubicBezTo>
                  <a:cubicBezTo>
                    <a:pt x="3" y="21"/>
                    <a:pt x="1" y="43"/>
                    <a:pt x="14" y="58"/>
                  </a:cubicBezTo>
                  <a:cubicBezTo>
                    <a:pt x="14" y="58"/>
                    <a:pt x="201" y="274"/>
                    <a:pt x="486" y="594"/>
                  </a:cubicBezTo>
                  <a:cubicBezTo>
                    <a:pt x="630" y="752"/>
                    <a:pt x="799" y="938"/>
                    <a:pt x="979" y="1136"/>
                  </a:cubicBezTo>
                  <a:cubicBezTo>
                    <a:pt x="1161" y="1333"/>
                    <a:pt x="1355" y="1542"/>
                    <a:pt x="1549" y="1752"/>
                  </a:cubicBezTo>
                  <a:cubicBezTo>
                    <a:pt x="1745" y="1960"/>
                    <a:pt x="1943" y="2166"/>
                    <a:pt x="2127" y="2361"/>
                  </a:cubicBezTo>
                  <a:cubicBezTo>
                    <a:pt x="2310" y="2556"/>
                    <a:pt x="2488" y="2733"/>
                    <a:pt x="2636" y="2888"/>
                  </a:cubicBezTo>
                  <a:cubicBezTo>
                    <a:pt x="2936" y="3194"/>
                    <a:pt x="3141" y="3394"/>
                    <a:pt x="3141" y="3394"/>
                  </a:cubicBezTo>
                  <a:cubicBezTo>
                    <a:pt x="3147" y="3401"/>
                    <a:pt x="3156" y="3404"/>
                    <a:pt x="3165" y="3404"/>
                  </a:cubicBezTo>
                  <a:cubicBezTo>
                    <a:pt x="3172" y="3404"/>
                    <a:pt x="3180" y="3401"/>
                    <a:pt x="3187" y="3396"/>
                  </a:cubicBezTo>
                  <a:cubicBezTo>
                    <a:pt x="3201" y="3384"/>
                    <a:pt x="3203" y="3362"/>
                    <a:pt x="3190" y="3348"/>
                  </a:cubicBezTo>
                  <a:cubicBezTo>
                    <a:pt x="3190" y="3348"/>
                    <a:pt x="3004" y="3130"/>
                    <a:pt x="2718" y="2811"/>
                  </a:cubicBezTo>
                  <a:cubicBezTo>
                    <a:pt x="2573" y="2653"/>
                    <a:pt x="2408" y="2465"/>
                    <a:pt x="2226" y="2269"/>
                  </a:cubicBezTo>
                  <a:cubicBezTo>
                    <a:pt x="2043" y="2072"/>
                    <a:pt x="1849" y="1863"/>
                    <a:pt x="1655" y="1653"/>
                  </a:cubicBezTo>
                  <a:cubicBezTo>
                    <a:pt x="1458" y="1445"/>
                    <a:pt x="1262" y="1238"/>
                    <a:pt x="1077" y="1044"/>
                  </a:cubicBezTo>
                  <a:cubicBezTo>
                    <a:pt x="891" y="852"/>
                    <a:pt x="717" y="672"/>
                    <a:pt x="568" y="517"/>
                  </a:cubicBezTo>
                  <a:cubicBezTo>
                    <a:pt x="267" y="212"/>
                    <a:pt x="64" y="11"/>
                    <a:pt x="64" y="11"/>
                  </a:cubicBezTo>
                  <a:cubicBezTo>
                    <a:pt x="57" y="4"/>
                    <a:pt x="48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5310883" y="553512"/>
              <a:ext cx="225410" cy="202298"/>
            </a:xfrm>
            <a:custGeom>
              <a:avLst/>
              <a:gdLst/>
              <a:ahLst/>
              <a:cxnLst/>
              <a:rect l="l" t="t" r="r" b="b"/>
              <a:pathLst>
                <a:path w="3082" h="2766" extrusionOk="0">
                  <a:moveTo>
                    <a:pt x="1666" y="1"/>
                  </a:moveTo>
                  <a:cubicBezTo>
                    <a:pt x="1373" y="1"/>
                    <a:pt x="1066" y="83"/>
                    <a:pt x="798" y="304"/>
                  </a:cubicBezTo>
                  <a:cubicBezTo>
                    <a:pt x="82" y="896"/>
                    <a:pt x="0" y="2729"/>
                    <a:pt x="0" y="2729"/>
                  </a:cubicBezTo>
                  <a:cubicBezTo>
                    <a:pt x="20" y="2753"/>
                    <a:pt x="112" y="2766"/>
                    <a:pt x="250" y="2766"/>
                  </a:cubicBezTo>
                  <a:cubicBezTo>
                    <a:pt x="778" y="2766"/>
                    <a:pt x="1982" y="2578"/>
                    <a:pt x="2468" y="2091"/>
                  </a:cubicBezTo>
                  <a:cubicBezTo>
                    <a:pt x="3082" y="1478"/>
                    <a:pt x="3044" y="755"/>
                    <a:pt x="2780" y="434"/>
                  </a:cubicBezTo>
                  <a:cubicBezTo>
                    <a:pt x="2614" y="234"/>
                    <a:pt x="2159" y="1"/>
                    <a:pt x="16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5271096" y="636084"/>
              <a:ext cx="165364" cy="156441"/>
            </a:xfrm>
            <a:custGeom>
              <a:avLst/>
              <a:gdLst/>
              <a:ahLst/>
              <a:cxnLst/>
              <a:rect l="l" t="t" r="r" b="b"/>
              <a:pathLst>
                <a:path w="2261" h="2139" extrusionOk="0">
                  <a:moveTo>
                    <a:pt x="2222" y="1"/>
                  </a:moveTo>
                  <a:cubicBezTo>
                    <a:pt x="2214" y="1"/>
                    <a:pt x="2206" y="4"/>
                    <a:pt x="2200" y="9"/>
                  </a:cubicBezTo>
                  <a:cubicBezTo>
                    <a:pt x="2200" y="9"/>
                    <a:pt x="2055" y="130"/>
                    <a:pt x="1844" y="317"/>
                  </a:cubicBezTo>
                  <a:cubicBezTo>
                    <a:pt x="1739" y="412"/>
                    <a:pt x="1615" y="521"/>
                    <a:pt x="1486" y="640"/>
                  </a:cubicBezTo>
                  <a:cubicBezTo>
                    <a:pt x="1356" y="761"/>
                    <a:pt x="1218" y="889"/>
                    <a:pt x="1080" y="1018"/>
                  </a:cubicBezTo>
                  <a:cubicBezTo>
                    <a:pt x="944" y="1148"/>
                    <a:pt x="809" y="1279"/>
                    <a:pt x="681" y="1402"/>
                  </a:cubicBezTo>
                  <a:cubicBezTo>
                    <a:pt x="554" y="1523"/>
                    <a:pt x="440" y="1642"/>
                    <a:pt x="339" y="1741"/>
                  </a:cubicBezTo>
                  <a:cubicBezTo>
                    <a:pt x="141" y="1942"/>
                    <a:pt x="13" y="2081"/>
                    <a:pt x="13" y="2081"/>
                  </a:cubicBezTo>
                  <a:cubicBezTo>
                    <a:pt x="1" y="2093"/>
                    <a:pt x="0" y="2113"/>
                    <a:pt x="12" y="2126"/>
                  </a:cubicBezTo>
                  <a:cubicBezTo>
                    <a:pt x="18" y="2135"/>
                    <a:pt x="28" y="2139"/>
                    <a:pt x="37" y="2139"/>
                  </a:cubicBezTo>
                  <a:cubicBezTo>
                    <a:pt x="45" y="2139"/>
                    <a:pt x="53" y="2136"/>
                    <a:pt x="60" y="2131"/>
                  </a:cubicBezTo>
                  <a:cubicBezTo>
                    <a:pt x="60" y="2131"/>
                    <a:pt x="205" y="2010"/>
                    <a:pt x="417" y="1823"/>
                  </a:cubicBezTo>
                  <a:cubicBezTo>
                    <a:pt x="521" y="1728"/>
                    <a:pt x="646" y="1620"/>
                    <a:pt x="775" y="1499"/>
                  </a:cubicBezTo>
                  <a:cubicBezTo>
                    <a:pt x="904" y="1379"/>
                    <a:pt x="1042" y="1251"/>
                    <a:pt x="1180" y="1122"/>
                  </a:cubicBezTo>
                  <a:cubicBezTo>
                    <a:pt x="1315" y="992"/>
                    <a:pt x="1451" y="861"/>
                    <a:pt x="1578" y="739"/>
                  </a:cubicBezTo>
                  <a:cubicBezTo>
                    <a:pt x="1705" y="616"/>
                    <a:pt x="1820" y="498"/>
                    <a:pt x="1920" y="398"/>
                  </a:cubicBezTo>
                  <a:cubicBezTo>
                    <a:pt x="2119" y="197"/>
                    <a:pt x="2247" y="59"/>
                    <a:pt x="2247" y="59"/>
                  </a:cubicBezTo>
                  <a:cubicBezTo>
                    <a:pt x="2259" y="47"/>
                    <a:pt x="2260" y="27"/>
                    <a:pt x="2249" y="13"/>
                  </a:cubicBezTo>
                  <a:cubicBezTo>
                    <a:pt x="2242" y="5"/>
                    <a:pt x="2232" y="1"/>
                    <a:pt x="2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4688845" y="971711"/>
              <a:ext cx="226653" cy="153223"/>
            </a:xfrm>
            <a:custGeom>
              <a:avLst/>
              <a:gdLst/>
              <a:ahLst/>
              <a:cxnLst/>
              <a:rect l="l" t="t" r="r" b="b"/>
              <a:pathLst>
                <a:path w="3099" h="2095" extrusionOk="0">
                  <a:moveTo>
                    <a:pt x="1140" y="0"/>
                  </a:moveTo>
                  <a:cubicBezTo>
                    <a:pt x="537" y="0"/>
                    <a:pt x="154" y="350"/>
                    <a:pt x="81" y="657"/>
                  </a:cubicBezTo>
                  <a:cubicBezTo>
                    <a:pt x="0" y="1002"/>
                    <a:pt x="241" y="1887"/>
                    <a:pt x="1012" y="2070"/>
                  </a:cubicBezTo>
                  <a:cubicBezTo>
                    <a:pt x="1084" y="2087"/>
                    <a:pt x="1160" y="2094"/>
                    <a:pt x="1239" y="2094"/>
                  </a:cubicBezTo>
                  <a:cubicBezTo>
                    <a:pt x="2011" y="2094"/>
                    <a:pt x="3068" y="1363"/>
                    <a:pt x="3068" y="1363"/>
                  </a:cubicBezTo>
                  <a:cubicBezTo>
                    <a:pt x="3098" y="1239"/>
                    <a:pt x="2098" y="117"/>
                    <a:pt x="1367" y="16"/>
                  </a:cubicBezTo>
                  <a:cubicBezTo>
                    <a:pt x="1288" y="5"/>
                    <a:pt x="1213" y="0"/>
                    <a:pt x="1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4769735" y="1044483"/>
              <a:ext cx="190377" cy="35691"/>
            </a:xfrm>
            <a:custGeom>
              <a:avLst/>
              <a:gdLst/>
              <a:ahLst/>
              <a:cxnLst/>
              <a:rect l="l" t="t" r="r" b="b"/>
              <a:pathLst>
                <a:path w="2603" h="488" extrusionOk="0">
                  <a:moveTo>
                    <a:pt x="38" y="1"/>
                  </a:moveTo>
                  <a:cubicBezTo>
                    <a:pt x="22" y="1"/>
                    <a:pt x="9" y="11"/>
                    <a:pt x="5" y="27"/>
                  </a:cubicBezTo>
                  <a:cubicBezTo>
                    <a:pt x="0" y="45"/>
                    <a:pt x="12" y="64"/>
                    <a:pt x="30" y="68"/>
                  </a:cubicBezTo>
                  <a:cubicBezTo>
                    <a:pt x="30" y="68"/>
                    <a:pt x="186" y="107"/>
                    <a:pt x="422" y="155"/>
                  </a:cubicBezTo>
                  <a:cubicBezTo>
                    <a:pt x="540" y="178"/>
                    <a:pt x="677" y="208"/>
                    <a:pt x="826" y="234"/>
                  </a:cubicBezTo>
                  <a:cubicBezTo>
                    <a:pt x="974" y="260"/>
                    <a:pt x="1132" y="287"/>
                    <a:pt x="1289" y="315"/>
                  </a:cubicBezTo>
                  <a:cubicBezTo>
                    <a:pt x="1448" y="341"/>
                    <a:pt x="1607" y="365"/>
                    <a:pt x="1755" y="388"/>
                  </a:cubicBezTo>
                  <a:cubicBezTo>
                    <a:pt x="1904" y="411"/>
                    <a:pt x="2044" y="427"/>
                    <a:pt x="2162" y="444"/>
                  </a:cubicBezTo>
                  <a:cubicBezTo>
                    <a:pt x="2402" y="473"/>
                    <a:pt x="2561" y="487"/>
                    <a:pt x="2561" y="487"/>
                  </a:cubicBezTo>
                  <a:cubicBezTo>
                    <a:pt x="2563" y="487"/>
                    <a:pt x="2564" y="487"/>
                    <a:pt x="2565" y="487"/>
                  </a:cubicBezTo>
                  <a:cubicBezTo>
                    <a:pt x="2580" y="487"/>
                    <a:pt x="2594" y="477"/>
                    <a:pt x="2598" y="461"/>
                  </a:cubicBezTo>
                  <a:cubicBezTo>
                    <a:pt x="2602" y="443"/>
                    <a:pt x="2591" y="424"/>
                    <a:pt x="2573" y="420"/>
                  </a:cubicBezTo>
                  <a:cubicBezTo>
                    <a:pt x="2573" y="420"/>
                    <a:pt x="2416" y="382"/>
                    <a:pt x="2181" y="333"/>
                  </a:cubicBezTo>
                  <a:cubicBezTo>
                    <a:pt x="2063" y="310"/>
                    <a:pt x="1926" y="279"/>
                    <a:pt x="1777" y="254"/>
                  </a:cubicBezTo>
                  <a:cubicBezTo>
                    <a:pt x="1629" y="228"/>
                    <a:pt x="1472" y="200"/>
                    <a:pt x="1314" y="173"/>
                  </a:cubicBezTo>
                  <a:cubicBezTo>
                    <a:pt x="1155" y="148"/>
                    <a:pt x="996" y="124"/>
                    <a:pt x="847" y="100"/>
                  </a:cubicBezTo>
                  <a:cubicBezTo>
                    <a:pt x="699" y="78"/>
                    <a:pt x="559" y="61"/>
                    <a:pt x="440" y="45"/>
                  </a:cubicBezTo>
                  <a:cubicBezTo>
                    <a:pt x="201" y="15"/>
                    <a:pt x="41" y="1"/>
                    <a:pt x="41" y="1"/>
                  </a:cubicBezTo>
                  <a:cubicBezTo>
                    <a:pt x="40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5004069" y="671848"/>
              <a:ext cx="209320" cy="175237"/>
            </a:xfrm>
            <a:custGeom>
              <a:avLst/>
              <a:gdLst/>
              <a:ahLst/>
              <a:cxnLst/>
              <a:rect l="l" t="t" r="r" b="b"/>
              <a:pathLst>
                <a:path w="2862" h="2396" extrusionOk="0">
                  <a:moveTo>
                    <a:pt x="1242" y="0"/>
                  </a:moveTo>
                  <a:cubicBezTo>
                    <a:pt x="1160" y="0"/>
                    <a:pt x="1062" y="22"/>
                    <a:pt x="946" y="74"/>
                  </a:cubicBezTo>
                  <a:cubicBezTo>
                    <a:pt x="1" y="492"/>
                    <a:pt x="966" y="1101"/>
                    <a:pt x="966" y="1101"/>
                  </a:cubicBezTo>
                  <a:cubicBezTo>
                    <a:pt x="966" y="1101"/>
                    <a:pt x="964" y="1101"/>
                    <a:pt x="962" y="1101"/>
                  </a:cubicBezTo>
                  <a:cubicBezTo>
                    <a:pt x="902" y="1101"/>
                    <a:pt x="162" y="1114"/>
                    <a:pt x="382" y="1757"/>
                  </a:cubicBezTo>
                  <a:cubicBezTo>
                    <a:pt x="464" y="1995"/>
                    <a:pt x="604" y="2071"/>
                    <a:pt x="750" y="2071"/>
                  </a:cubicBezTo>
                  <a:cubicBezTo>
                    <a:pt x="1014" y="2071"/>
                    <a:pt x="1300" y="1820"/>
                    <a:pt x="1300" y="1820"/>
                  </a:cubicBezTo>
                  <a:cubicBezTo>
                    <a:pt x="1300" y="1820"/>
                    <a:pt x="1357" y="2395"/>
                    <a:pt x="1773" y="2395"/>
                  </a:cubicBezTo>
                  <a:cubicBezTo>
                    <a:pt x="1842" y="2395"/>
                    <a:pt x="1921" y="2379"/>
                    <a:pt x="2012" y="2342"/>
                  </a:cubicBezTo>
                  <a:cubicBezTo>
                    <a:pt x="2631" y="2089"/>
                    <a:pt x="2000" y="1515"/>
                    <a:pt x="2000" y="1515"/>
                  </a:cubicBezTo>
                  <a:lnTo>
                    <a:pt x="2000" y="1515"/>
                  </a:lnTo>
                  <a:cubicBezTo>
                    <a:pt x="2000" y="1515"/>
                    <a:pt x="2066" y="1525"/>
                    <a:pt x="2157" y="1525"/>
                  </a:cubicBezTo>
                  <a:cubicBezTo>
                    <a:pt x="2410" y="1525"/>
                    <a:pt x="2861" y="1449"/>
                    <a:pt x="2656" y="871"/>
                  </a:cubicBezTo>
                  <a:cubicBezTo>
                    <a:pt x="2560" y="602"/>
                    <a:pt x="2409" y="516"/>
                    <a:pt x="2254" y="516"/>
                  </a:cubicBezTo>
                  <a:cubicBezTo>
                    <a:pt x="1977" y="516"/>
                    <a:pt x="1689" y="790"/>
                    <a:pt x="1689" y="790"/>
                  </a:cubicBezTo>
                  <a:cubicBezTo>
                    <a:pt x="1689" y="790"/>
                    <a:pt x="1738" y="0"/>
                    <a:pt x="1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5087008" y="747838"/>
              <a:ext cx="53610" cy="35399"/>
            </a:xfrm>
            <a:custGeom>
              <a:avLst/>
              <a:gdLst/>
              <a:ahLst/>
              <a:cxnLst/>
              <a:rect l="l" t="t" r="r" b="b"/>
              <a:pathLst>
                <a:path w="733" h="484" extrusionOk="0">
                  <a:moveTo>
                    <a:pt x="397" y="1"/>
                  </a:moveTo>
                  <a:cubicBezTo>
                    <a:pt x="77" y="1"/>
                    <a:pt x="1" y="424"/>
                    <a:pt x="356" y="479"/>
                  </a:cubicBezTo>
                  <a:cubicBezTo>
                    <a:pt x="378" y="482"/>
                    <a:pt x="398" y="484"/>
                    <a:pt x="416" y="484"/>
                  </a:cubicBezTo>
                  <a:cubicBezTo>
                    <a:pt x="732" y="484"/>
                    <a:pt x="712" y="45"/>
                    <a:pt x="458" y="6"/>
                  </a:cubicBezTo>
                  <a:cubicBezTo>
                    <a:pt x="437" y="2"/>
                    <a:pt x="416" y="1"/>
                    <a:pt x="3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4586452" y="839113"/>
              <a:ext cx="145909" cy="147591"/>
            </a:xfrm>
            <a:custGeom>
              <a:avLst/>
              <a:gdLst/>
              <a:ahLst/>
              <a:cxnLst/>
              <a:rect l="l" t="t" r="r" b="b"/>
              <a:pathLst>
                <a:path w="1995" h="2018" extrusionOk="0">
                  <a:moveTo>
                    <a:pt x="974" y="0"/>
                  </a:moveTo>
                  <a:cubicBezTo>
                    <a:pt x="962" y="0"/>
                    <a:pt x="950" y="0"/>
                    <a:pt x="938" y="1"/>
                  </a:cubicBezTo>
                  <a:cubicBezTo>
                    <a:pt x="107" y="33"/>
                    <a:pt x="648" y="777"/>
                    <a:pt x="648" y="777"/>
                  </a:cubicBezTo>
                  <a:cubicBezTo>
                    <a:pt x="648" y="777"/>
                    <a:pt x="514" y="721"/>
                    <a:pt x="369" y="721"/>
                  </a:cubicBezTo>
                  <a:cubicBezTo>
                    <a:pt x="206" y="721"/>
                    <a:pt x="30" y="792"/>
                    <a:pt x="15" y="1094"/>
                  </a:cubicBezTo>
                  <a:cubicBezTo>
                    <a:pt x="1" y="1398"/>
                    <a:pt x="192" y="1469"/>
                    <a:pt x="373" y="1469"/>
                  </a:cubicBezTo>
                  <a:cubicBezTo>
                    <a:pt x="532" y="1469"/>
                    <a:pt x="684" y="1414"/>
                    <a:pt x="684" y="1414"/>
                  </a:cubicBezTo>
                  <a:lnTo>
                    <a:pt x="684" y="1414"/>
                  </a:lnTo>
                  <a:cubicBezTo>
                    <a:pt x="684" y="1415"/>
                    <a:pt x="509" y="2018"/>
                    <a:pt x="1054" y="2018"/>
                  </a:cubicBezTo>
                  <a:cubicBezTo>
                    <a:pt x="1057" y="2018"/>
                    <a:pt x="1059" y="2018"/>
                    <a:pt x="1061" y="2018"/>
                  </a:cubicBezTo>
                  <a:cubicBezTo>
                    <a:pt x="1600" y="2013"/>
                    <a:pt x="1299" y="1394"/>
                    <a:pt x="1299" y="1394"/>
                  </a:cubicBezTo>
                  <a:lnTo>
                    <a:pt x="1299" y="1394"/>
                  </a:lnTo>
                  <a:cubicBezTo>
                    <a:pt x="1299" y="1394"/>
                    <a:pt x="1487" y="1504"/>
                    <a:pt x="1666" y="1504"/>
                  </a:cubicBezTo>
                  <a:cubicBezTo>
                    <a:pt x="1821" y="1504"/>
                    <a:pt x="1970" y="1421"/>
                    <a:pt x="1982" y="1108"/>
                  </a:cubicBezTo>
                  <a:cubicBezTo>
                    <a:pt x="1994" y="774"/>
                    <a:pt x="1802" y="694"/>
                    <a:pt x="1616" y="694"/>
                  </a:cubicBezTo>
                  <a:cubicBezTo>
                    <a:pt x="1447" y="694"/>
                    <a:pt x="1282" y="761"/>
                    <a:pt x="1282" y="761"/>
                  </a:cubicBezTo>
                  <a:cubicBezTo>
                    <a:pt x="1282" y="761"/>
                    <a:pt x="1640" y="0"/>
                    <a:pt x="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4637648" y="903474"/>
              <a:ext cx="43297" cy="29548"/>
            </a:xfrm>
            <a:custGeom>
              <a:avLst/>
              <a:gdLst/>
              <a:ahLst/>
              <a:cxnLst/>
              <a:rect l="l" t="t" r="r" b="b"/>
              <a:pathLst>
                <a:path w="592" h="404" extrusionOk="0">
                  <a:moveTo>
                    <a:pt x="296" y="1"/>
                  </a:moveTo>
                  <a:cubicBezTo>
                    <a:pt x="108" y="1"/>
                    <a:pt x="1" y="238"/>
                    <a:pt x="216" y="365"/>
                  </a:cubicBezTo>
                  <a:cubicBezTo>
                    <a:pt x="262" y="392"/>
                    <a:pt x="303" y="403"/>
                    <a:pt x="340" y="403"/>
                  </a:cubicBezTo>
                  <a:cubicBezTo>
                    <a:pt x="520" y="403"/>
                    <a:pt x="591" y="134"/>
                    <a:pt x="434" y="41"/>
                  </a:cubicBezTo>
                  <a:cubicBezTo>
                    <a:pt x="386" y="13"/>
                    <a:pt x="339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5444579" y="649322"/>
              <a:ext cx="346891" cy="329704"/>
            </a:xfrm>
            <a:custGeom>
              <a:avLst/>
              <a:gdLst/>
              <a:ahLst/>
              <a:cxnLst/>
              <a:rect l="l" t="t" r="r" b="b"/>
              <a:pathLst>
                <a:path w="4743" h="4508" extrusionOk="0">
                  <a:moveTo>
                    <a:pt x="2769" y="0"/>
                  </a:moveTo>
                  <a:cubicBezTo>
                    <a:pt x="2266" y="0"/>
                    <a:pt x="1666" y="210"/>
                    <a:pt x="1124" y="757"/>
                  </a:cubicBezTo>
                  <a:cubicBezTo>
                    <a:pt x="197" y="1692"/>
                    <a:pt x="1" y="4364"/>
                    <a:pt x="176" y="4507"/>
                  </a:cubicBezTo>
                  <a:cubicBezTo>
                    <a:pt x="176" y="4507"/>
                    <a:pt x="2957" y="4370"/>
                    <a:pt x="3849" y="3276"/>
                  </a:cubicBezTo>
                  <a:cubicBezTo>
                    <a:pt x="4743" y="2184"/>
                    <a:pt x="4125" y="669"/>
                    <a:pt x="3636" y="271"/>
                  </a:cubicBezTo>
                  <a:cubicBezTo>
                    <a:pt x="3434" y="106"/>
                    <a:pt x="3126" y="0"/>
                    <a:pt x="27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5398941" y="789160"/>
              <a:ext cx="234113" cy="248960"/>
            </a:xfrm>
            <a:custGeom>
              <a:avLst/>
              <a:gdLst/>
              <a:ahLst/>
              <a:cxnLst/>
              <a:rect l="l" t="t" r="r" b="b"/>
              <a:pathLst>
                <a:path w="3201" h="3404" extrusionOk="0">
                  <a:moveTo>
                    <a:pt x="3163" y="1"/>
                  </a:moveTo>
                  <a:cubicBezTo>
                    <a:pt x="3154" y="1"/>
                    <a:pt x="3145" y="4"/>
                    <a:pt x="3138" y="11"/>
                  </a:cubicBezTo>
                  <a:cubicBezTo>
                    <a:pt x="3138" y="11"/>
                    <a:pt x="2935" y="212"/>
                    <a:pt x="2635" y="517"/>
                  </a:cubicBezTo>
                  <a:cubicBezTo>
                    <a:pt x="2485" y="672"/>
                    <a:pt x="2312" y="852"/>
                    <a:pt x="2126" y="1044"/>
                  </a:cubicBezTo>
                  <a:cubicBezTo>
                    <a:pt x="1941" y="1238"/>
                    <a:pt x="1744" y="1445"/>
                    <a:pt x="1548" y="1653"/>
                  </a:cubicBezTo>
                  <a:cubicBezTo>
                    <a:pt x="1353" y="1863"/>
                    <a:pt x="1159" y="2072"/>
                    <a:pt x="977" y="2269"/>
                  </a:cubicBezTo>
                  <a:cubicBezTo>
                    <a:pt x="794" y="2465"/>
                    <a:pt x="629" y="2653"/>
                    <a:pt x="484" y="2811"/>
                  </a:cubicBezTo>
                  <a:cubicBezTo>
                    <a:pt x="198" y="3130"/>
                    <a:pt x="12" y="3348"/>
                    <a:pt x="12" y="3348"/>
                  </a:cubicBezTo>
                  <a:cubicBezTo>
                    <a:pt x="0" y="3361"/>
                    <a:pt x="0" y="3381"/>
                    <a:pt x="14" y="3394"/>
                  </a:cubicBezTo>
                  <a:cubicBezTo>
                    <a:pt x="20" y="3401"/>
                    <a:pt x="29" y="3404"/>
                    <a:pt x="38" y="3404"/>
                  </a:cubicBezTo>
                  <a:cubicBezTo>
                    <a:pt x="46" y="3404"/>
                    <a:pt x="55" y="3401"/>
                    <a:pt x="62" y="3394"/>
                  </a:cubicBezTo>
                  <a:cubicBezTo>
                    <a:pt x="62" y="3394"/>
                    <a:pt x="267" y="3194"/>
                    <a:pt x="566" y="2888"/>
                  </a:cubicBezTo>
                  <a:cubicBezTo>
                    <a:pt x="715" y="2733"/>
                    <a:pt x="892" y="2556"/>
                    <a:pt x="1075" y="2361"/>
                  </a:cubicBezTo>
                  <a:cubicBezTo>
                    <a:pt x="1260" y="2166"/>
                    <a:pt x="1457" y="1960"/>
                    <a:pt x="1653" y="1752"/>
                  </a:cubicBezTo>
                  <a:cubicBezTo>
                    <a:pt x="1847" y="1542"/>
                    <a:pt x="2042" y="1333"/>
                    <a:pt x="2223" y="1136"/>
                  </a:cubicBezTo>
                  <a:cubicBezTo>
                    <a:pt x="2404" y="938"/>
                    <a:pt x="2572" y="752"/>
                    <a:pt x="2716" y="594"/>
                  </a:cubicBezTo>
                  <a:cubicBezTo>
                    <a:pt x="3001" y="274"/>
                    <a:pt x="3189" y="58"/>
                    <a:pt x="3189" y="58"/>
                  </a:cubicBezTo>
                  <a:cubicBezTo>
                    <a:pt x="3200" y="44"/>
                    <a:pt x="3200" y="24"/>
                    <a:pt x="3187" y="11"/>
                  </a:cubicBezTo>
                  <a:cubicBezTo>
                    <a:pt x="3181" y="4"/>
                    <a:pt x="3172" y="1"/>
                    <a:pt x="3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5471713" y="1016910"/>
              <a:ext cx="226653" cy="153223"/>
            </a:xfrm>
            <a:custGeom>
              <a:avLst/>
              <a:gdLst/>
              <a:ahLst/>
              <a:cxnLst/>
              <a:rect l="l" t="t" r="r" b="b"/>
              <a:pathLst>
                <a:path w="3099" h="2095" extrusionOk="0">
                  <a:moveTo>
                    <a:pt x="1958" y="1"/>
                  </a:moveTo>
                  <a:cubicBezTo>
                    <a:pt x="1886" y="1"/>
                    <a:pt x="1811" y="6"/>
                    <a:pt x="1732" y="16"/>
                  </a:cubicBezTo>
                  <a:cubicBezTo>
                    <a:pt x="1000" y="117"/>
                    <a:pt x="1" y="1241"/>
                    <a:pt x="30" y="1364"/>
                  </a:cubicBezTo>
                  <a:cubicBezTo>
                    <a:pt x="30" y="1364"/>
                    <a:pt x="1088" y="2095"/>
                    <a:pt x="1860" y="2095"/>
                  </a:cubicBezTo>
                  <a:cubicBezTo>
                    <a:pt x="1939" y="2095"/>
                    <a:pt x="2015" y="2087"/>
                    <a:pt x="2087" y="2070"/>
                  </a:cubicBezTo>
                  <a:cubicBezTo>
                    <a:pt x="2858" y="1888"/>
                    <a:pt x="3099" y="1002"/>
                    <a:pt x="3017" y="658"/>
                  </a:cubicBezTo>
                  <a:cubicBezTo>
                    <a:pt x="2945" y="350"/>
                    <a:pt x="2561" y="1"/>
                    <a:pt x="19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5427245" y="1089682"/>
              <a:ext cx="190084" cy="35691"/>
            </a:xfrm>
            <a:custGeom>
              <a:avLst/>
              <a:gdLst/>
              <a:ahLst/>
              <a:cxnLst/>
              <a:rect l="l" t="t" r="r" b="b"/>
              <a:pathLst>
                <a:path w="2599" h="488" extrusionOk="0">
                  <a:moveTo>
                    <a:pt x="2563" y="1"/>
                  </a:moveTo>
                  <a:cubicBezTo>
                    <a:pt x="2562" y="1"/>
                    <a:pt x="2560" y="1"/>
                    <a:pt x="2559" y="1"/>
                  </a:cubicBezTo>
                  <a:cubicBezTo>
                    <a:pt x="2559" y="1"/>
                    <a:pt x="2400" y="15"/>
                    <a:pt x="2160" y="46"/>
                  </a:cubicBezTo>
                  <a:cubicBezTo>
                    <a:pt x="2042" y="62"/>
                    <a:pt x="1902" y="78"/>
                    <a:pt x="1753" y="101"/>
                  </a:cubicBezTo>
                  <a:cubicBezTo>
                    <a:pt x="1604" y="124"/>
                    <a:pt x="1446" y="149"/>
                    <a:pt x="1287" y="173"/>
                  </a:cubicBezTo>
                  <a:cubicBezTo>
                    <a:pt x="1129" y="201"/>
                    <a:pt x="971" y="228"/>
                    <a:pt x="824" y="254"/>
                  </a:cubicBezTo>
                  <a:cubicBezTo>
                    <a:pt x="675" y="280"/>
                    <a:pt x="538" y="310"/>
                    <a:pt x="419" y="333"/>
                  </a:cubicBezTo>
                  <a:cubicBezTo>
                    <a:pt x="184" y="382"/>
                    <a:pt x="27" y="420"/>
                    <a:pt x="27" y="420"/>
                  </a:cubicBezTo>
                  <a:cubicBezTo>
                    <a:pt x="12" y="424"/>
                    <a:pt x="0" y="439"/>
                    <a:pt x="2" y="457"/>
                  </a:cubicBezTo>
                  <a:cubicBezTo>
                    <a:pt x="3" y="474"/>
                    <a:pt x="18" y="488"/>
                    <a:pt x="35" y="488"/>
                  </a:cubicBezTo>
                  <a:cubicBezTo>
                    <a:pt x="36" y="488"/>
                    <a:pt x="38" y="487"/>
                    <a:pt x="39" y="487"/>
                  </a:cubicBezTo>
                  <a:cubicBezTo>
                    <a:pt x="39" y="487"/>
                    <a:pt x="199" y="473"/>
                    <a:pt x="438" y="444"/>
                  </a:cubicBezTo>
                  <a:cubicBezTo>
                    <a:pt x="557" y="427"/>
                    <a:pt x="697" y="411"/>
                    <a:pt x="845" y="388"/>
                  </a:cubicBezTo>
                  <a:cubicBezTo>
                    <a:pt x="994" y="365"/>
                    <a:pt x="1153" y="341"/>
                    <a:pt x="1311" y="316"/>
                  </a:cubicBezTo>
                  <a:cubicBezTo>
                    <a:pt x="1469" y="288"/>
                    <a:pt x="1627" y="260"/>
                    <a:pt x="1775" y="234"/>
                  </a:cubicBezTo>
                  <a:cubicBezTo>
                    <a:pt x="1923" y="208"/>
                    <a:pt x="2061" y="178"/>
                    <a:pt x="2179" y="156"/>
                  </a:cubicBezTo>
                  <a:cubicBezTo>
                    <a:pt x="2414" y="107"/>
                    <a:pt x="2571" y="68"/>
                    <a:pt x="2571" y="68"/>
                  </a:cubicBezTo>
                  <a:cubicBezTo>
                    <a:pt x="2587" y="65"/>
                    <a:pt x="2599" y="49"/>
                    <a:pt x="2597" y="32"/>
                  </a:cubicBezTo>
                  <a:cubicBezTo>
                    <a:pt x="2595" y="14"/>
                    <a:pt x="2580" y="1"/>
                    <a:pt x="2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5686519" y="905156"/>
              <a:ext cx="145836" cy="147591"/>
            </a:xfrm>
            <a:custGeom>
              <a:avLst/>
              <a:gdLst/>
              <a:ahLst/>
              <a:cxnLst/>
              <a:rect l="l" t="t" r="r" b="b"/>
              <a:pathLst>
                <a:path w="1994" h="2018" extrusionOk="0">
                  <a:moveTo>
                    <a:pt x="1019" y="1"/>
                  </a:moveTo>
                  <a:cubicBezTo>
                    <a:pt x="354" y="1"/>
                    <a:pt x="712" y="760"/>
                    <a:pt x="712" y="760"/>
                  </a:cubicBezTo>
                  <a:cubicBezTo>
                    <a:pt x="712" y="760"/>
                    <a:pt x="547" y="694"/>
                    <a:pt x="378" y="694"/>
                  </a:cubicBezTo>
                  <a:cubicBezTo>
                    <a:pt x="192" y="694"/>
                    <a:pt x="0" y="774"/>
                    <a:pt x="12" y="1108"/>
                  </a:cubicBezTo>
                  <a:cubicBezTo>
                    <a:pt x="24" y="1421"/>
                    <a:pt x="173" y="1505"/>
                    <a:pt x="329" y="1505"/>
                  </a:cubicBezTo>
                  <a:cubicBezTo>
                    <a:pt x="508" y="1505"/>
                    <a:pt x="695" y="1395"/>
                    <a:pt x="695" y="1395"/>
                  </a:cubicBezTo>
                  <a:lnTo>
                    <a:pt x="695" y="1395"/>
                  </a:lnTo>
                  <a:cubicBezTo>
                    <a:pt x="695" y="1395"/>
                    <a:pt x="394" y="2012"/>
                    <a:pt x="933" y="2018"/>
                  </a:cubicBezTo>
                  <a:cubicBezTo>
                    <a:pt x="935" y="2018"/>
                    <a:pt x="938" y="2018"/>
                    <a:pt x="941" y="2018"/>
                  </a:cubicBezTo>
                  <a:cubicBezTo>
                    <a:pt x="1484" y="2018"/>
                    <a:pt x="1310" y="1414"/>
                    <a:pt x="1310" y="1414"/>
                  </a:cubicBezTo>
                  <a:lnTo>
                    <a:pt x="1310" y="1414"/>
                  </a:lnTo>
                  <a:cubicBezTo>
                    <a:pt x="1310" y="1414"/>
                    <a:pt x="1462" y="1469"/>
                    <a:pt x="1621" y="1469"/>
                  </a:cubicBezTo>
                  <a:cubicBezTo>
                    <a:pt x="1802" y="1469"/>
                    <a:pt x="1993" y="1398"/>
                    <a:pt x="1979" y="1094"/>
                  </a:cubicBezTo>
                  <a:cubicBezTo>
                    <a:pt x="1964" y="792"/>
                    <a:pt x="1788" y="721"/>
                    <a:pt x="1625" y="721"/>
                  </a:cubicBezTo>
                  <a:cubicBezTo>
                    <a:pt x="1480" y="721"/>
                    <a:pt x="1346" y="777"/>
                    <a:pt x="1346" y="777"/>
                  </a:cubicBezTo>
                  <a:cubicBezTo>
                    <a:pt x="1346" y="777"/>
                    <a:pt x="1887" y="33"/>
                    <a:pt x="1056" y="2"/>
                  </a:cubicBezTo>
                  <a:cubicBezTo>
                    <a:pt x="1043" y="1"/>
                    <a:pt x="1031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5737935" y="969517"/>
              <a:ext cx="43224" cy="29474"/>
            </a:xfrm>
            <a:custGeom>
              <a:avLst/>
              <a:gdLst/>
              <a:ahLst/>
              <a:cxnLst/>
              <a:rect l="l" t="t" r="r" b="b"/>
              <a:pathLst>
                <a:path w="591" h="403" extrusionOk="0">
                  <a:moveTo>
                    <a:pt x="295" y="0"/>
                  </a:moveTo>
                  <a:cubicBezTo>
                    <a:pt x="252" y="0"/>
                    <a:pt x="205" y="13"/>
                    <a:pt x="157" y="41"/>
                  </a:cubicBezTo>
                  <a:cubicBezTo>
                    <a:pt x="1" y="134"/>
                    <a:pt x="71" y="403"/>
                    <a:pt x="251" y="403"/>
                  </a:cubicBezTo>
                  <a:cubicBezTo>
                    <a:pt x="288" y="403"/>
                    <a:pt x="329" y="392"/>
                    <a:pt x="375" y="365"/>
                  </a:cubicBezTo>
                  <a:cubicBezTo>
                    <a:pt x="590" y="238"/>
                    <a:pt x="483" y="0"/>
                    <a:pt x="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51"/>
          <p:cNvSpPr/>
          <p:nvPr/>
        </p:nvSpPr>
        <p:spPr>
          <a:xfrm>
            <a:off x="1110023" y="625118"/>
            <a:ext cx="136579" cy="129663"/>
          </a:xfrm>
          <a:custGeom>
            <a:avLst/>
            <a:gdLst/>
            <a:ahLst/>
            <a:cxnLst/>
            <a:rect l="l" t="t" r="r" b="b"/>
            <a:pathLst>
              <a:path w="9933" h="9430" extrusionOk="0">
                <a:moveTo>
                  <a:pt x="8342" y="4852"/>
                </a:moveTo>
                <a:lnTo>
                  <a:pt x="8342" y="4853"/>
                </a:lnTo>
                <a:lnTo>
                  <a:pt x="8342" y="4853"/>
                </a:lnTo>
                <a:lnTo>
                  <a:pt x="8342" y="4853"/>
                </a:lnTo>
                <a:cubicBezTo>
                  <a:pt x="8342" y="4853"/>
                  <a:pt x="8342" y="4852"/>
                  <a:pt x="8342" y="4852"/>
                </a:cubicBezTo>
                <a:close/>
                <a:moveTo>
                  <a:pt x="2797" y="6438"/>
                </a:moveTo>
                <a:cubicBezTo>
                  <a:pt x="2797" y="6441"/>
                  <a:pt x="2797" y="6443"/>
                  <a:pt x="2797" y="6443"/>
                </a:cubicBezTo>
                <a:cubicBezTo>
                  <a:pt x="2797" y="6443"/>
                  <a:pt x="2797" y="6443"/>
                  <a:pt x="2797" y="6442"/>
                </a:cubicBezTo>
                <a:lnTo>
                  <a:pt x="2797" y="6438"/>
                </a:lnTo>
                <a:close/>
                <a:moveTo>
                  <a:pt x="4291" y="0"/>
                </a:moveTo>
                <a:cubicBezTo>
                  <a:pt x="2927" y="0"/>
                  <a:pt x="1798" y="452"/>
                  <a:pt x="1122" y="954"/>
                </a:cubicBezTo>
                <a:cubicBezTo>
                  <a:pt x="730" y="1225"/>
                  <a:pt x="478" y="1536"/>
                  <a:pt x="308" y="1742"/>
                </a:cubicBezTo>
                <a:cubicBezTo>
                  <a:pt x="178" y="1931"/>
                  <a:pt x="108" y="2032"/>
                  <a:pt x="108" y="2032"/>
                </a:cubicBezTo>
                <a:cubicBezTo>
                  <a:pt x="1" y="2188"/>
                  <a:pt x="22" y="2403"/>
                  <a:pt x="166" y="2532"/>
                </a:cubicBezTo>
                <a:cubicBezTo>
                  <a:pt x="239" y="2598"/>
                  <a:pt x="331" y="2630"/>
                  <a:pt x="422" y="2630"/>
                </a:cubicBezTo>
                <a:cubicBezTo>
                  <a:pt x="526" y="2630"/>
                  <a:pt x="630" y="2588"/>
                  <a:pt x="705" y="2505"/>
                </a:cubicBezTo>
                <a:cubicBezTo>
                  <a:pt x="705" y="2505"/>
                  <a:pt x="788" y="2414"/>
                  <a:pt x="942" y="2243"/>
                </a:cubicBezTo>
                <a:cubicBezTo>
                  <a:pt x="1085" y="2114"/>
                  <a:pt x="1296" y="1921"/>
                  <a:pt x="1632" y="1730"/>
                </a:cubicBezTo>
                <a:cubicBezTo>
                  <a:pt x="1958" y="1541"/>
                  <a:pt x="2392" y="1366"/>
                  <a:pt x="2919" y="1272"/>
                </a:cubicBezTo>
                <a:cubicBezTo>
                  <a:pt x="3189" y="1226"/>
                  <a:pt x="3483" y="1201"/>
                  <a:pt x="3793" y="1201"/>
                </a:cubicBezTo>
                <a:cubicBezTo>
                  <a:pt x="4089" y="1201"/>
                  <a:pt x="4399" y="1224"/>
                  <a:pt x="4719" y="1272"/>
                </a:cubicBezTo>
                <a:cubicBezTo>
                  <a:pt x="5373" y="1379"/>
                  <a:pt x="6071" y="1601"/>
                  <a:pt x="6706" y="1974"/>
                </a:cubicBezTo>
                <a:cubicBezTo>
                  <a:pt x="7340" y="2343"/>
                  <a:pt x="7902" y="2884"/>
                  <a:pt x="8179" y="3532"/>
                </a:cubicBezTo>
                <a:cubicBezTo>
                  <a:pt x="8317" y="3855"/>
                  <a:pt x="8382" y="4205"/>
                  <a:pt x="8366" y="4567"/>
                </a:cubicBezTo>
                <a:cubicBezTo>
                  <a:pt x="8364" y="4657"/>
                  <a:pt x="8346" y="4750"/>
                  <a:pt x="8339" y="4840"/>
                </a:cubicBezTo>
                <a:lnTo>
                  <a:pt x="8335" y="4875"/>
                </a:lnTo>
                <a:lnTo>
                  <a:pt x="8335" y="4880"/>
                </a:lnTo>
                <a:lnTo>
                  <a:pt x="8321" y="4940"/>
                </a:lnTo>
                <a:lnTo>
                  <a:pt x="8280" y="5115"/>
                </a:lnTo>
                <a:lnTo>
                  <a:pt x="8199" y="5466"/>
                </a:lnTo>
                <a:cubicBezTo>
                  <a:pt x="8172" y="5582"/>
                  <a:pt x="8149" y="5710"/>
                  <a:pt x="8106" y="5778"/>
                </a:cubicBezTo>
                <a:cubicBezTo>
                  <a:pt x="8023" y="5942"/>
                  <a:pt x="7976" y="6113"/>
                  <a:pt x="7884" y="6278"/>
                </a:cubicBezTo>
                <a:cubicBezTo>
                  <a:pt x="7771" y="6436"/>
                  <a:pt x="7686" y="6617"/>
                  <a:pt x="7560" y="6761"/>
                </a:cubicBezTo>
                <a:cubicBezTo>
                  <a:pt x="7308" y="7048"/>
                  <a:pt x="7025" y="7307"/>
                  <a:pt x="6680" y="7473"/>
                </a:cubicBezTo>
                <a:cubicBezTo>
                  <a:pt x="6240" y="7707"/>
                  <a:pt x="5721" y="7835"/>
                  <a:pt x="5204" y="7835"/>
                </a:cubicBezTo>
                <a:cubicBezTo>
                  <a:pt x="4937" y="7835"/>
                  <a:pt x="4670" y="7800"/>
                  <a:pt x="4414" y="7729"/>
                </a:cubicBezTo>
                <a:lnTo>
                  <a:pt x="4137" y="7651"/>
                </a:lnTo>
                <a:cubicBezTo>
                  <a:pt x="4046" y="7621"/>
                  <a:pt x="3966" y="7573"/>
                  <a:pt x="3880" y="7539"/>
                </a:cubicBezTo>
                <a:cubicBezTo>
                  <a:pt x="3697" y="7477"/>
                  <a:pt x="3564" y="7361"/>
                  <a:pt x="3410" y="7269"/>
                </a:cubicBezTo>
                <a:cubicBezTo>
                  <a:pt x="3154" y="7048"/>
                  <a:pt x="2913" y="6809"/>
                  <a:pt x="2842" y="6522"/>
                </a:cubicBezTo>
                <a:lnTo>
                  <a:pt x="2797" y="6420"/>
                </a:lnTo>
                <a:lnTo>
                  <a:pt x="2792" y="6408"/>
                </a:lnTo>
                <a:cubicBezTo>
                  <a:pt x="2790" y="6400"/>
                  <a:pt x="2790" y="6397"/>
                  <a:pt x="2789" y="6397"/>
                </a:cubicBezTo>
                <a:lnTo>
                  <a:pt x="2789" y="6397"/>
                </a:lnTo>
                <a:cubicBezTo>
                  <a:pt x="2789" y="6397"/>
                  <a:pt x="2790" y="6399"/>
                  <a:pt x="2790" y="6403"/>
                </a:cubicBezTo>
                <a:lnTo>
                  <a:pt x="2790" y="6403"/>
                </a:lnTo>
                <a:lnTo>
                  <a:pt x="2788" y="6388"/>
                </a:lnTo>
                <a:lnTo>
                  <a:pt x="2772" y="6305"/>
                </a:lnTo>
                <a:cubicBezTo>
                  <a:pt x="2755" y="6201"/>
                  <a:pt x="2720" y="6063"/>
                  <a:pt x="2719" y="5988"/>
                </a:cubicBezTo>
                <a:cubicBezTo>
                  <a:pt x="2717" y="5914"/>
                  <a:pt x="2712" y="5843"/>
                  <a:pt x="2704" y="5769"/>
                </a:cubicBezTo>
                <a:lnTo>
                  <a:pt x="2716" y="5531"/>
                </a:lnTo>
                <a:cubicBezTo>
                  <a:pt x="2752" y="5225"/>
                  <a:pt x="2862" y="4963"/>
                  <a:pt x="3049" y="4756"/>
                </a:cubicBezTo>
                <a:cubicBezTo>
                  <a:pt x="3403" y="4362"/>
                  <a:pt x="4010" y="4158"/>
                  <a:pt x="4570" y="4158"/>
                </a:cubicBezTo>
                <a:cubicBezTo>
                  <a:pt x="4606" y="4158"/>
                  <a:pt x="4642" y="4158"/>
                  <a:pt x="4677" y="4160"/>
                </a:cubicBezTo>
                <a:lnTo>
                  <a:pt x="4894" y="4179"/>
                </a:lnTo>
                <a:lnTo>
                  <a:pt x="4922" y="4181"/>
                </a:lnTo>
                <a:lnTo>
                  <a:pt x="4927" y="4181"/>
                </a:lnTo>
                <a:lnTo>
                  <a:pt x="4957" y="4189"/>
                </a:lnTo>
                <a:lnTo>
                  <a:pt x="5086" y="4221"/>
                </a:lnTo>
                <a:lnTo>
                  <a:pt x="5214" y="4254"/>
                </a:lnTo>
                <a:lnTo>
                  <a:pt x="5258" y="4283"/>
                </a:lnTo>
                <a:cubicBezTo>
                  <a:pt x="5285" y="4306"/>
                  <a:pt x="5321" y="4294"/>
                  <a:pt x="5355" y="4332"/>
                </a:cubicBezTo>
                <a:cubicBezTo>
                  <a:pt x="5510" y="4426"/>
                  <a:pt x="5603" y="4568"/>
                  <a:pt x="5632" y="4737"/>
                </a:cubicBezTo>
                <a:cubicBezTo>
                  <a:pt x="5663" y="4905"/>
                  <a:pt x="5630" y="5079"/>
                  <a:pt x="5563" y="5214"/>
                </a:cubicBezTo>
                <a:cubicBezTo>
                  <a:pt x="5496" y="5353"/>
                  <a:pt x="5385" y="5428"/>
                  <a:pt x="5281" y="5494"/>
                </a:cubicBezTo>
                <a:cubicBezTo>
                  <a:pt x="5180" y="5547"/>
                  <a:pt x="5068" y="5564"/>
                  <a:pt x="4960" y="5564"/>
                </a:cubicBezTo>
                <a:cubicBezTo>
                  <a:pt x="4829" y="5564"/>
                  <a:pt x="4703" y="5538"/>
                  <a:pt x="4607" y="5517"/>
                </a:cubicBezTo>
                <a:cubicBezTo>
                  <a:pt x="4426" y="5454"/>
                  <a:pt x="4329" y="5421"/>
                  <a:pt x="4329" y="5421"/>
                </a:cubicBezTo>
                <a:lnTo>
                  <a:pt x="4261" y="5398"/>
                </a:lnTo>
                <a:cubicBezTo>
                  <a:pt x="4221" y="5384"/>
                  <a:pt x="4180" y="5378"/>
                  <a:pt x="4139" y="5378"/>
                </a:cubicBezTo>
                <a:cubicBezTo>
                  <a:pt x="4001" y="5378"/>
                  <a:pt x="3868" y="5454"/>
                  <a:pt x="3801" y="5585"/>
                </a:cubicBezTo>
                <a:cubicBezTo>
                  <a:pt x="3707" y="5771"/>
                  <a:pt x="3783" y="5998"/>
                  <a:pt x="3969" y="6092"/>
                </a:cubicBezTo>
                <a:cubicBezTo>
                  <a:pt x="3969" y="6092"/>
                  <a:pt x="4097" y="6157"/>
                  <a:pt x="4336" y="6278"/>
                </a:cubicBezTo>
                <a:cubicBezTo>
                  <a:pt x="4508" y="6334"/>
                  <a:pt x="4761" y="6445"/>
                  <a:pt x="5097" y="6445"/>
                </a:cubicBezTo>
                <a:cubicBezTo>
                  <a:pt x="5252" y="6445"/>
                  <a:pt x="5423" y="6422"/>
                  <a:pt x="5612" y="6359"/>
                </a:cubicBezTo>
                <a:cubicBezTo>
                  <a:pt x="5896" y="6249"/>
                  <a:pt x="6201" y="6056"/>
                  <a:pt x="6404" y="5745"/>
                </a:cubicBezTo>
                <a:cubicBezTo>
                  <a:pt x="6605" y="5439"/>
                  <a:pt x="6730" y="5050"/>
                  <a:pt x="6701" y="4620"/>
                </a:cubicBezTo>
                <a:cubicBezTo>
                  <a:pt x="6681" y="4195"/>
                  <a:pt x="6459" y="3719"/>
                  <a:pt x="6072" y="3412"/>
                </a:cubicBezTo>
                <a:cubicBezTo>
                  <a:pt x="5990" y="3325"/>
                  <a:pt x="5857" y="3262"/>
                  <a:pt x="5739" y="3194"/>
                </a:cubicBezTo>
                <a:lnTo>
                  <a:pt x="5553" y="3103"/>
                </a:lnTo>
                <a:lnTo>
                  <a:pt x="5428" y="3062"/>
                </a:lnTo>
                <a:lnTo>
                  <a:pt x="5302" y="3021"/>
                </a:lnTo>
                <a:lnTo>
                  <a:pt x="5238" y="3000"/>
                </a:lnTo>
                <a:lnTo>
                  <a:pt x="5222" y="2994"/>
                </a:lnTo>
                <a:lnTo>
                  <a:pt x="5143" y="2976"/>
                </a:lnTo>
                <a:lnTo>
                  <a:pt x="5103" y="2969"/>
                </a:lnTo>
                <a:cubicBezTo>
                  <a:pt x="4997" y="2952"/>
                  <a:pt x="4889" y="2935"/>
                  <a:pt x="4780" y="2918"/>
                </a:cubicBezTo>
                <a:cubicBezTo>
                  <a:pt x="4642" y="2903"/>
                  <a:pt x="4499" y="2895"/>
                  <a:pt x="4353" y="2895"/>
                </a:cubicBezTo>
                <a:cubicBezTo>
                  <a:pt x="3589" y="2895"/>
                  <a:pt x="2737" y="3118"/>
                  <a:pt x="2045" y="3791"/>
                </a:cubicBezTo>
                <a:cubicBezTo>
                  <a:pt x="1640" y="4186"/>
                  <a:pt x="1366" y="4749"/>
                  <a:pt x="1274" y="5317"/>
                </a:cubicBezTo>
                <a:lnTo>
                  <a:pt x="1229" y="5744"/>
                </a:lnTo>
                <a:cubicBezTo>
                  <a:pt x="1231" y="5894"/>
                  <a:pt x="1237" y="6047"/>
                  <a:pt x="1246" y="6199"/>
                </a:cubicBezTo>
                <a:cubicBezTo>
                  <a:pt x="1256" y="6350"/>
                  <a:pt x="1279" y="6434"/>
                  <a:pt x="1294" y="6555"/>
                </a:cubicBezTo>
                <a:lnTo>
                  <a:pt x="1308" y="6640"/>
                </a:lnTo>
                <a:lnTo>
                  <a:pt x="1315" y="6682"/>
                </a:lnTo>
                <a:lnTo>
                  <a:pt x="1316" y="6692"/>
                </a:lnTo>
                <a:cubicBezTo>
                  <a:pt x="1316" y="6692"/>
                  <a:pt x="1316" y="6692"/>
                  <a:pt x="1316" y="6692"/>
                </a:cubicBezTo>
                <a:lnTo>
                  <a:pt x="1316" y="6692"/>
                </a:lnTo>
                <a:cubicBezTo>
                  <a:pt x="1316" y="6692"/>
                  <a:pt x="1328" y="6754"/>
                  <a:pt x="1329" y="6754"/>
                </a:cubicBezTo>
                <a:cubicBezTo>
                  <a:pt x="1329" y="6754"/>
                  <a:pt x="1329" y="6752"/>
                  <a:pt x="1328" y="6747"/>
                </a:cubicBezTo>
                <a:lnTo>
                  <a:pt x="1328" y="6747"/>
                </a:lnTo>
                <a:lnTo>
                  <a:pt x="1336" y="6775"/>
                </a:lnTo>
                <a:lnTo>
                  <a:pt x="1410" y="6996"/>
                </a:lnTo>
                <a:cubicBezTo>
                  <a:pt x="1577" y="7613"/>
                  <a:pt x="2003" y="8096"/>
                  <a:pt x="2450" y="8487"/>
                </a:cubicBezTo>
                <a:cubicBezTo>
                  <a:pt x="2691" y="8657"/>
                  <a:pt x="2930" y="8845"/>
                  <a:pt x="3198" y="8956"/>
                </a:cubicBezTo>
                <a:cubicBezTo>
                  <a:pt x="3458" y="9098"/>
                  <a:pt x="3734" y="9184"/>
                  <a:pt x="4013" y="9261"/>
                </a:cubicBezTo>
                <a:cubicBezTo>
                  <a:pt x="4414" y="9373"/>
                  <a:pt x="4830" y="9429"/>
                  <a:pt x="5248" y="9429"/>
                </a:cubicBezTo>
                <a:cubicBezTo>
                  <a:pt x="5994" y="9429"/>
                  <a:pt x="6748" y="9252"/>
                  <a:pt x="7432" y="8900"/>
                </a:cubicBezTo>
                <a:cubicBezTo>
                  <a:pt x="7971" y="8634"/>
                  <a:pt x="8426" y="8219"/>
                  <a:pt x="8808" y="7765"/>
                </a:cubicBezTo>
                <a:cubicBezTo>
                  <a:pt x="8996" y="7537"/>
                  <a:pt x="9131" y="7276"/>
                  <a:pt x="9289" y="7030"/>
                </a:cubicBezTo>
                <a:cubicBezTo>
                  <a:pt x="9429" y="6771"/>
                  <a:pt x="9526" y="6473"/>
                  <a:pt x="9636" y="6195"/>
                </a:cubicBezTo>
                <a:cubicBezTo>
                  <a:pt x="9699" y="6043"/>
                  <a:pt x="9716" y="5933"/>
                  <a:pt x="9742" y="5815"/>
                </a:cubicBezTo>
                <a:lnTo>
                  <a:pt x="9819" y="5463"/>
                </a:lnTo>
                <a:lnTo>
                  <a:pt x="9856" y="5288"/>
                </a:lnTo>
                <a:lnTo>
                  <a:pt x="9875" y="5200"/>
                </a:lnTo>
                <a:lnTo>
                  <a:pt x="9877" y="5190"/>
                </a:lnTo>
                <a:lnTo>
                  <a:pt x="9890" y="5116"/>
                </a:lnTo>
                <a:lnTo>
                  <a:pt x="9892" y="5089"/>
                </a:lnTo>
                <a:lnTo>
                  <a:pt x="9897" y="5035"/>
                </a:lnTo>
                <a:cubicBezTo>
                  <a:pt x="9906" y="4889"/>
                  <a:pt x="9925" y="4745"/>
                  <a:pt x="9924" y="4599"/>
                </a:cubicBezTo>
                <a:cubicBezTo>
                  <a:pt x="9932" y="4015"/>
                  <a:pt x="9802" y="3425"/>
                  <a:pt x="9560" y="2911"/>
                </a:cubicBezTo>
                <a:cubicBezTo>
                  <a:pt x="9075" y="1866"/>
                  <a:pt x="8218" y="1179"/>
                  <a:pt x="7383" y="747"/>
                </a:cubicBezTo>
                <a:cubicBezTo>
                  <a:pt x="6539" y="304"/>
                  <a:pt x="5671" y="97"/>
                  <a:pt x="4866" y="27"/>
                </a:cubicBezTo>
                <a:cubicBezTo>
                  <a:pt x="4671" y="9"/>
                  <a:pt x="4479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51"/>
          <p:cNvGrpSpPr/>
          <p:nvPr/>
        </p:nvGrpSpPr>
        <p:grpSpPr>
          <a:xfrm>
            <a:off x="829485" y="370491"/>
            <a:ext cx="104582" cy="102750"/>
            <a:chOff x="5397687" y="2595834"/>
            <a:chExt cx="157527" cy="154767"/>
          </a:xfrm>
        </p:grpSpPr>
        <p:sp>
          <p:nvSpPr>
            <p:cNvPr id="954" name="Google Shape;954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973189" y="227818"/>
            <a:ext cx="185936" cy="206445"/>
            <a:chOff x="5071176" y="2522737"/>
            <a:chExt cx="356745" cy="396095"/>
          </a:xfrm>
        </p:grpSpPr>
        <p:sp>
          <p:nvSpPr>
            <p:cNvPr id="957" name="Google Shape;957;p51"/>
            <p:cNvSpPr/>
            <p:nvPr/>
          </p:nvSpPr>
          <p:spPr>
            <a:xfrm>
              <a:off x="5071176" y="2522737"/>
              <a:ext cx="356745" cy="396095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212811" y="2708867"/>
              <a:ext cx="100989" cy="185628"/>
            </a:xfrm>
            <a:custGeom>
              <a:avLst/>
              <a:gdLst/>
              <a:ahLst/>
              <a:cxnLst/>
              <a:rect l="l" t="t" r="r" b="b"/>
              <a:pathLst>
                <a:path w="2415" h="4439" extrusionOk="0">
                  <a:moveTo>
                    <a:pt x="2381" y="0"/>
                  </a:moveTo>
                  <a:cubicBezTo>
                    <a:pt x="2370" y="0"/>
                    <a:pt x="2360" y="7"/>
                    <a:pt x="2354" y="17"/>
                  </a:cubicBezTo>
                  <a:cubicBezTo>
                    <a:pt x="2177" y="391"/>
                    <a:pt x="1987" y="758"/>
                    <a:pt x="1792" y="1122"/>
                  </a:cubicBezTo>
                  <a:cubicBezTo>
                    <a:pt x="1205" y="2217"/>
                    <a:pt x="546" y="3274"/>
                    <a:pt x="12" y="4397"/>
                  </a:cubicBezTo>
                  <a:cubicBezTo>
                    <a:pt x="0" y="4420"/>
                    <a:pt x="21" y="4439"/>
                    <a:pt x="40" y="4439"/>
                  </a:cubicBezTo>
                  <a:cubicBezTo>
                    <a:pt x="50" y="4439"/>
                    <a:pt x="59" y="4435"/>
                    <a:pt x="65" y="4424"/>
                  </a:cubicBezTo>
                  <a:cubicBezTo>
                    <a:pt x="264" y="4062"/>
                    <a:pt x="471" y="3704"/>
                    <a:pt x="677" y="3345"/>
                  </a:cubicBezTo>
                  <a:cubicBezTo>
                    <a:pt x="1042" y="2712"/>
                    <a:pt x="1565" y="1817"/>
                    <a:pt x="1889" y="1173"/>
                  </a:cubicBezTo>
                  <a:cubicBezTo>
                    <a:pt x="2078" y="803"/>
                    <a:pt x="2253" y="426"/>
                    <a:pt x="2409" y="41"/>
                  </a:cubicBezTo>
                  <a:cubicBezTo>
                    <a:pt x="2414" y="26"/>
                    <a:pt x="2408" y="9"/>
                    <a:pt x="2394" y="3"/>
                  </a:cubicBezTo>
                  <a:cubicBezTo>
                    <a:pt x="2390" y="1"/>
                    <a:pt x="2386" y="0"/>
                    <a:pt x="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1"/>
          <p:cNvGrpSpPr/>
          <p:nvPr/>
        </p:nvGrpSpPr>
        <p:grpSpPr>
          <a:xfrm rot="1354374">
            <a:off x="746590" y="586058"/>
            <a:ext cx="269885" cy="290618"/>
            <a:chOff x="5937634" y="3212099"/>
            <a:chExt cx="281975" cy="303637"/>
          </a:xfrm>
        </p:grpSpPr>
        <p:sp>
          <p:nvSpPr>
            <p:cNvPr id="960" name="Google Shape;960;p51"/>
            <p:cNvSpPr/>
            <p:nvPr/>
          </p:nvSpPr>
          <p:spPr>
            <a:xfrm>
              <a:off x="5937634" y="3212099"/>
              <a:ext cx="281975" cy="303637"/>
            </a:xfrm>
            <a:custGeom>
              <a:avLst/>
              <a:gdLst/>
              <a:ahLst/>
              <a:cxnLst/>
              <a:rect l="l" t="t" r="r" b="b"/>
              <a:pathLst>
                <a:path w="6743" h="7261" extrusionOk="0">
                  <a:moveTo>
                    <a:pt x="3951" y="0"/>
                  </a:moveTo>
                  <a:cubicBezTo>
                    <a:pt x="3856" y="0"/>
                    <a:pt x="3789" y="10"/>
                    <a:pt x="3762" y="27"/>
                  </a:cubicBezTo>
                  <a:cubicBezTo>
                    <a:pt x="3549" y="150"/>
                    <a:pt x="3421" y="1002"/>
                    <a:pt x="3421" y="1002"/>
                  </a:cubicBezTo>
                  <a:cubicBezTo>
                    <a:pt x="3421" y="1002"/>
                    <a:pt x="3282" y="27"/>
                    <a:pt x="2892" y="27"/>
                  </a:cubicBezTo>
                  <a:cubicBezTo>
                    <a:pt x="2502" y="27"/>
                    <a:pt x="426" y="80"/>
                    <a:pt x="213" y="3202"/>
                  </a:cubicBezTo>
                  <a:cubicBezTo>
                    <a:pt x="0" y="6324"/>
                    <a:pt x="1952" y="7123"/>
                    <a:pt x="2449" y="7212"/>
                  </a:cubicBezTo>
                  <a:cubicBezTo>
                    <a:pt x="2562" y="7232"/>
                    <a:pt x="2672" y="7242"/>
                    <a:pt x="2776" y="7242"/>
                  </a:cubicBezTo>
                  <a:cubicBezTo>
                    <a:pt x="3126" y="7242"/>
                    <a:pt x="3397" y="7125"/>
                    <a:pt x="3425" y="6893"/>
                  </a:cubicBezTo>
                  <a:cubicBezTo>
                    <a:pt x="3460" y="6591"/>
                    <a:pt x="3495" y="5810"/>
                    <a:pt x="3549" y="5810"/>
                  </a:cubicBezTo>
                  <a:cubicBezTo>
                    <a:pt x="3602" y="5810"/>
                    <a:pt x="3564" y="6813"/>
                    <a:pt x="3619" y="6964"/>
                  </a:cubicBezTo>
                  <a:cubicBezTo>
                    <a:pt x="3686" y="7142"/>
                    <a:pt x="3993" y="7260"/>
                    <a:pt x="4402" y="7260"/>
                  </a:cubicBezTo>
                  <a:cubicBezTo>
                    <a:pt x="4652" y="7260"/>
                    <a:pt x="4939" y="7216"/>
                    <a:pt x="5232" y="7114"/>
                  </a:cubicBezTo>
                  <a:cubicBezTo>
                    <a:pt x="6031" y="6835"/>
                    <a:pt x="6743" y="5650"/>
                    <a:pt x="6636" y="2883"/>
                  </a:cubicBezTo>
                  <a:cubicBezTo>
                    <a:pt x="6543" y="472"/>
                    <a:pt x="4594" y="0"/>
                    <a:pt x="3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6078057" y="3277251"/>
              <a:ext cx="12796" cy="153010"/>
            </a:xfrm>
            <a:custGeom>
              <a:avLst/>
              <a:gdLst/>
              <a:ahLst/>
              <a:cxnLst/>
              <a:rect l="l" t="t" r="r" b="b"/>
              <a:pathLst>
                <a:path w="306" h="3659" extrusionOk="0">
                  <a:moveTo>
                    <a:pt x="30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3"/>
                    <a:pt x="0" y="17"/>
                    <a:pt x="1" y="33"/>
                  </a:cubicBezTo>
                  <a:cubicBezTo>
                    <a:pt x="109" y="1214"/>
                    <a:pt x="235" y="2446"/>
                    <a:pt x="161" y="3628"/>
                  </a:cubicBezTo>
                  <a:cubicBezTo>
                    <a:pt x="160" y="3648"/>
                    <a:pt x="175" y="3659"/>
                    <a:pt x="191" y="3659"/>
                  </a:cubicBezTo>
                  <a:cubicBezTo>
                    <a:pt x="205" y="3659"/>
                    <a:pt x="218" y="3651"/>
                    <a:pt x="220" y="3635"/>
                  </a:cubicBezTo>
                  <a:cubicBezTo>
                    <a:pt x="266" y="3335"/>
                    <a:pt x="286" y="3032"/>
                    <a:pt x="293" y="2730"/>
                  </a:cubicBezTo>
                  <a:cubicBezTo>
                    <a:pt x="306" y="2125"/>
                    <a:pt x="263" y="1521"/>
                    <a:pt x="192" y="921"/>
                  </a:cubicBezTo>
                  <a:cubicBezTo>
                    <a:pt x="157" y="622"/>
                    <a:pt x="111" y="323"/>
                    <a:pt x="61" y="26"/>
                  </a:cubicBezTo>
                  <a:cubicBezTo>
                    <a:pt x="58" y="11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5989571" y="3235810"/>
              <a:ext cx="82255" cy="37259"/>
            </a:xfrm>
            <a:custGeom>
              <a:avLst/>
              <a:gdLst/>
              <a:ahLst/>
              <a:cxnLst/>
              <a:rect l="l" t="t" r="r" b="b"/>
              <a:pathLst>
                <a:path w="1967" h="891" extrusionOk="0">
                  <a:moveTo>
                    <a:pt x="634" y="0"/>
                  </a:moveTo>
                  <a:cubicBezTo>
                    <a:pt x="296" y="0"/>
                    <a:pt x="1" y="487"/>
                    <a:pt x="250" y="766"/>
                  </a:cubicBezTo>
                  <a:cubicBezTo>
                    <a:pt x="342" y="855"/>
                    <a:pt x="434" y="890"/>
                    <a:pt x="526" y="890"/>
                  </a:cubicBezTo>
                  <a:cubicBezTo>
                    <a:pt x="883" y="890"/>
                    <a:pt x="1230" y="351"/>
                    <a:pt x="1524" y="351"/>
                  </a:cubicBezTo>
                  <a:cubicBezTo>
                    <a:pt x="1664" y="351"/>
                    <a:pt x="1793" y="473"/>
                    <a:pt x="1905" y="833"/>
                  </a:cubicBezTo>
                  <a:cubicBezTo>
                    <a:pt x="1910" y="846"/>
                    <a:pt x="1921" y="854"/>
                    <a:pt x="1933" y="854"/>
                  </a:cubicBezTo>
                  <a:cubicBezTo>
                    <a:pt x="1936" y="854"/>
                    <a:pt x="1938" y="854"/>
                    <a:pt x="1940" y="853"/>
                  </a:cubicBezTo>
                  <a:cubicBezTo>
                    <a:pt x="1957" y="850"/>
                    <a:pt x="1966" y="834"/>
                    <a:pt x="1963" y="818"/>
                  </a:cubicBezTo>
                  <a:cubicBezTo>
                    <a:pt x="1930" y="678"/>
                    <a:pt x="1889" y="537"/>
                    <a:pt x="1802" y="409"/>
                  </a:cubicBezTo>
                  <a:cubicBezTo>
                    <a:pt x="1725" y="292"/>
                    <a:pt x="1627" y="248"/>
                    <a:pt x="1524" y="248"/>
                  </a:cubicBezTo>
                  <a:cubicBezTo>
                    <a:pt x="1339" y="248"/>
                    <a:pt x="1135" y="389"/>
                    <a:pt x="995" y="504"/>
                  </a:cubicBezTo>
                  <a:cubicBezTo>
                    <a:pt x="857" y="603"/>
                    <a:pt x="685" y="769"/>
                    <a:pt x="521" y="769"/>
                  </a:cubicBezTo>
                  <a:cubicBezTo>
                    <a:pt x="458" y="769"/>
                    <a:pt x="396" y="745"/>
                    <a:pt x="338" y="685"/>
                  </a:cubicBezTo>
                  <a:cubicBezTo>
                    <a:pt x="170" y="500"/>
                    <a:pt x="358" y="153"/>
                    <a:pt x="579" y="96"/>
                  </a:cubicBezTo>
                  <a:cubicBezTo>
                    <a:pt x="603" y="88"/>
                    <a:pt x="628" y="84"/>
                    <a:pt x="653" y="84"/>
                  </a:cubicBezTo>
                  <a:cubicBezTo>
                    <a:pt x="751" y="84"/>
                    <a:pt x="847" y="141"/>
                    <a:pt x="918" y="224"/>
                  </a:cubicBezTo>
                  <a:cubicBezTo>
                    <a:pt x="923" y="230"/>
                    <a:pt x="931" y="234"/>
                    <a:pt x="940" y="234"/>
                  </a:cubicBezTo>
                  <a:cubicBezTo>
                    <a:pt x="946" y="234"/>
                    <a:pt x="952" y="232"/>
                    <a:pt x="958" y="227"/>
                  </a:cubicBezTo>
                  <a:cubicBezTo>
                    <a:pt x="971" y="217"/>
                    <a:pt x="973" y="199"/>
                    <a:pt x="964" y="186"/>
                  </a:cubicBezTo>
                  <a:cubicBezTo>
                    <a:pt x="918" y="127"/>
                    <a:pt x="863" y="72"/>
                    <a:pt x="792" y="38"/>
                  </a:cubicBezTo>
                  <a:cubicBezTo>
                    <a:pt x="739" y="12"/>
                    <a:pt x="686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5959546" y="3290381"/>
              <a:ext cx="121229" cy="53317"/>
            </a:xfrm>
            <a:custGeom>
              <a:avLst/>
              <a:gdLst/>
              <a:ahLst/>
              <a:cxnLst/>
              <a:rect l="l" t="t" r="r" b="b"/>
              <a:pathLst>
                <a:path w="2899" h="1275" extrusionOk="0">
                  <a:moveTo>
                    <a:pt x="601" y="0"/>
                  </a:moveTo>
                  <a:cubicBezTo>
                    <a:pt x="428" y="0"/>
                    <a:pt x="238" y="103"/>
                    <a:pt x="19" y="371"/>
                  </a:cubicBezTo>
                  <a:cubicBezTo>
                    <a:pt x="0" y="392"/>
                    <a:pt x="22" y="419"/>
                    <a:pt x="44" y="419"/>
                  </a:cubicBezTo>
                  <a:cubicBezTo>
                    <a:pt x="51" y="419"/>
                    <a:pt x="59" y="416"/>
                    <a:pt x="65" y="409"/>
                  </a:cubicBezTo>
                  <a:cubicBezTo>
                    <a:pt x="190" y="279"/>
                    <a:pt x="336" y="140"/>
                    <a:pt x="515" y="105"/>
                  </a:cubicBezTo>
                  <a:cubicBezTo>
                    <a:pt x="540" y="100"/>
                    <a:pt x="564" y="97"/>
                    <a:pt x="588" y="97"/>
                  </a:cubicBezTo>
                  <a:cubicBezTo>
                    <a:pt x="735" y="97"/>
                    <a:pt x="871" y="191"/>
                    <a:pt x="982" y="304"/>
                  </a:cubicBezTo>
                  <a:cubicBezTo>
                    <a:pt x="1322" y="632"/>
                    <a:pt x="1554" y="1172"/>
                    <a:pt x="2067" y="1272"/>
                  </a:cubicBezTo>
                  <a:cubicBezTo>
                    <a:pt x="2096" y="1274"/>
                    <a:pt x="2124" y="1275"/>
                    <a:pt x="2153" y="1275"/>
                  </a:cubicBezTo>
                  <a:cubicBezTo>
                    <a:pt x="2340" y="1275"/>
                    <a:pt x="2524" y="1228"/>
                    <a:pt x="2653" y="1078"/>
                  </a:cubicBezTo>
                  <a:cubicBezTo>
                    <a:pt x="2899" y="770"/>
                    <a:pt x="2393" y="246"/>
                    <a:pt x="2103" y="246"/>
                  </a:cubicBezTo>
                  <a:cubicBezTo>
                    <a:pt x="1977" y="246"/>
                    <a:pt x="1892" y="346"/>
                    <a:pt x="1929" y="607"/>
                  </a:cubicBezTo>
                  <a:cubicBezTo>
                    <a:pt x="1931" y="624"/>
                    <a:pt x="1944" y="632"/>
                    <a:pt x="1958" y="632"/>
                  </a:cubicBezTo>
                  <a:cubicBezTo>
                    <a:pt x="1974" y="632"/>
                    <a:pt x="1991" y="620"/>
                    <a:pt x="1987" y="598"/>
                  </a:cubicBezTo>
                  <a:cubicBezTo>
                    <a:pt x="1962" y="404"/>
                    <a:pt x="2017" y="329"/>
                    <a:pt x="2105" y="329"/>
                  </a:cubicBezTo>
                  <a:cubicBezTo>
                    <a:pt x="2323" y="329"/>
                    <a:pt x="2738" y="795"/>
                    <a:pt x="2560" y="1008"/>
                  </a:cubicBezTo>
                  <a:cubicBezTo>
                    <a:pt x="2419" y="1116"/>
                    <a:pt x="2291" y="1161"/>
                    <a:pt x="2171" y="1161"/>
                  </a:cubicBezTo>
                  <a:cubicBezTo>
                    <a:pt x="1562" y="1161"/>
                    <a:pt x="1180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5972343" y="3360467"/>
              <a:ext cx="99902" cy="101240"/>
            </a:xfrm>
            <a:custGeom>
              <a:avLst/>
              <a:gdLst/>
              <a:ahLst/>
              <a:cxnLst/>
              <a:rect l="l" t="t" r="r" b="b"/>
              <a:pathLst>
                <a:path w="2389" h="2421" extrusionOk="0">
                  <a:moveTo>
                    <a:pt x="1342" y="0"/>
                  </a:moveTo>
                  <a:cubicBezTo>
                    <a:pt x="1025" y="0"/>
                    <a:pt x="755" y="101"/>
                    <a:pt x="718" y="395"/>
                  </a:cubicBezTo>
                  <a:cubicBezTo>
                    <a:pt x="739" y="883"/>
                    <a:pt x="1157" y="1199"/>
                    <a:pt x="1472" y="1510"/>
                  </a:cubicBezTo>
                  <a:cubicBezTo>
                    <a:pt x="1572" y="1612"/>
                    <a:pt x="1652" y="1726"/>
                    <a:pt x="1634" y="1847"/>
                  </a:cubicBezTo>
                  <a:cubicBezTo>
                    <a:pt x="1620" y="1910"/>
                    <a:pt x="1593" y="1971"/>
                    <a:pt x="1559" y="2026"/>
                  </a:cubicBezTo>
                  <a:cubicBezTo>
                    <a:pt x="1460" y="2217"/>
                    <a:pt x="1241" y="2300"/>
                    <a:pt x="1004" y="2300"/>
                  </a:cubicBezTo>
                  <a:cubicBezTo>
                    <a:pt x="585" y="2300"/>
                    <a:pt x="108" y="2041"/>
                    <a:pt x="124" y="1662"/>
                  </a:cubicBezTo>
                  <a:cubicBezTo>
                    <a:pt x="128" y="1423"/>
                    <a:pt x="308" y="1311"/>
                    <a:pt x="479" y="1311"/>
                  </a:cubicBezTo>
                  <a:cubicBezTo>
                    <a:pt x="679" y="1311"/>
                    <a:pt x="867" y="1466"/>
                    <a:pt x="740" y="1752"/>
                  </a:cubicBezTo>
                  <a:cubicBezTo>
                    <a:pt x="731" y="1768"/>
                    <a:pt x="738" y="1789"/>
                    <a:pt x="755" y="1796"/>
                  </a:cubicBezTo>
                  <a:cubicBezTo>
                    <a:pt x="758" y="1797"/>
                    <a:pt x="761" y="1797"/>
                    <a:pt x="764" y="1797"/>
                  </a:cubicBezTo>
                  <a:cubicBezTo>
                    <a:pt x="807" y="1797"/>
                    <a:pt x="819" y="1701"/>
                    <a:pt x="835" y="1668"/>
                  </a:cubicBezTo>
                  <a:cubicBezTo>
                    <a:pt x="868" y="1550"/>
                    <a:pt x="841" y="1412"/>
                    <a:pt x="743" y="1329"/>
                  </a:cubicBezTo>
                  <a:cubicBezTo>
                    <a:pt x="660" y="1255"/>
                    <a:pt x="563" y="1222"/>
                    <a:pt x="467" y="1222"/>
                  </a:cubicBezTo>
                  <a:cubicBezTo>
                    <a:pt x="244" y="1222"/>
                    <a:pt x="29" y="1401"/>
                    <a:pt x="23" y="1655"/>
                  </a:cubicBezTo>
                  <a:cubicBezTo>
                    <a:pt x="0" y="2117"/>
                    <a:pt x="528" y="2420"/>
                    <a:pt x="1005" y="2420"/>
                  </a:cubicBezTo>
                  <a:cubicBezTo>
                    <a:pt x="1279" y="2420"/>
                    <a:pt x="1536" y="2321"/>
                    <a:pt x="1663" y="2094"/>
                  </a:cubicBezTo>
                  <a:cubicBezTo>
                    <a:pt x="2045" y="1529"/>
                    <a:pt x="1174" y="1230"/>
                    <a:pt x="965" y="784"/>
                  </a:cubicBezTo>
                  <a:cubicBezTo>
                    <a:pt x="633" y="266"/>
                    <a:pt x="962" y="98"/>
                    <a:pt x="1394" y="98"/>
                  </a:cubicBezTo>
                  <a:cubicBezTo>
                    <a:pt x="1732" y="98"/>
                    <a:pt x="2134" y="201"/>
                    <a:pt x="2331" y="319"/>
                  </a:cubicBezTo>
                  <a:cubicBezTo>
                    <a:pt x="2336" y="322"/>
                    <a:pt x="2341" y="323"/>
                    <a:pt x="2346" y="323"/>
                  </a:cubicBezTo>
                  <a:cubicBezTo>
                    <a:pt x="2372" y="323"/>
                    <a:pt x="2389" y="284"/>
                    <a:pt x="2361" y="267"/>
                  </a:cubicBezTo>
                  <a:cubicBezTo>
                    <a:pt x="2160" y="142"/>
                    <a:pt x="171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6097921" y="3235851"/>
              <a:ext cx="82046" cy="37218"/>
            </a:xfrm>
            <a:custGeom>
              <a:avLst/>
              <a:gdLst/>
              <a:ahLst/>
              <a:cxnLst/>
              <a:rect l="l" t="t" r="r" b="b"/>
              <a:pathLst>
                <a:path w="1962" h="890" extrusionOk="0">
                  <a:moveTo>
                    <a:pt x="1314" y="0"/>
                  </a:moveTo>
                  <a:cubicBezTo>
                    <a:pt x="1202" y="0"/>
                    <a:pt x="1088" y="54"/>
                    <a:pt x="998" y="185"/>
                  </a:cubicBezTo>
                  <a:cubicBezTo>
                    <a:pt x="981" y="206"/>
                    <a:pt x="1002" y="233"/>
                    <a:pt x="1023" y="233"/>
                  </a:cubicBezTo>
                  <a:cubicBezTo>
                    <a:pt x="1031" y="233"/>
                    <a:pt x="1038" y="230"/>
                    <a:pt x="1045" y="223"/>
                  </a:cubicBezTo>
                  <a:cubicBezTo>
                    <a:pt x="1113" y="140"/>
                    <a:pt x="1210" y="83"/>
                    <a:pt x="1307" y="83"/>
                  </a:cubicBezTo>
                  <a:cubicBezTo>
                    <a:pt x="1332" y="83"/>
                    <a:pt x="1356" y="87"/>
                    <a:pt x="1381" y="95"/>
                  </a:cubicBezTo>
                  <a:cubicBezTo>
                    <a:pt x="1601" y="154"/>
                    <a:pt x="1784" y="499"/>
                    <a:pt x="1620" y="684"/>
                  </a:cubicBezTo>
                  <a:cubicBezTo>
                    <a:pt x="1562" y="744"/>
                    <a:pt x="1501" y="768"/>
                    <a:pt x="1439" y="768"/>
                  </a:cubicBezTo>
                  <a:cubicBezTo>
                    <a:pt x="1275" y="768"/>
                    <a:pt x="1104" y="602"/>
                    <a:pt x="967" y="503"/>
                  </a:cubicBezTo>
                  <a:cubicBezTo>
                    <a:pt x="768" y="335"/>
                    <a:pt x="595" y="248"/>
                    <a:pt x="451" y="248"/>
                  </a:cubicBezTo>
                  <a:cubicBezTo>
                    <a:pt x="239" y="248"/>
                    <a:pt x="88" y="434"/>
                    <a:pt x="6" y="817"/>
                  </a:cubicBezTo>
                  <a:cubicBezTo>
                    <a:pt x="1" y="839"/>
                    <a:pt x="19" y="853"/>
                    <a:pt x="36" y="853"/>
                  </a:cubicBezTo>
                  <a:cubicBezTo>
                    <a:pt x="48" y="853"/>
                    <a:pt x="59" y="846"/>
                    <a:pt x="63" y="832"/>
                  </a:cubicBezTo>
                  <a:cubicBezTo>
                    <a:pt x="175" y="472"/>
                    <a:pt x="302" y="350"/>
                    <a:pt x="441" y="350"/>
                  </a:cubicBezTo>
                  <a:cubicBezTo>
                    <a:pt x="734" y="350"/>
                    <a:pt x="1078" y="889"/>
                    <a:pt x="1433" y="889"/>
                  </a:cubicBezTo>
                  <a:cubicBezTo>
                    <a:pt x="1524" y="889"/>
                    <a:pt x="1616" y="854"/>
                    <a:pt x="1708" y="764"/>
                  </a:cubicBezTo>
                  <a:cubicBezTo>
                    <a:pt x="1962" y="447"/>
                    <a:pt x="164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6088177" y="3290716"/>
              <a:ext cx="121313" cy="53108"/>
            </a:xfrm>
            <a:custGeom>
              <a:avLst/>
              <a:gdLst/>
              <a:ahLst/>
              <a:cxnLst/>
              <a:rect l="l" t="t" r="r" b="b"/>
              <a:pathLst>
                <a:path w="2901" h="1270" extrusionOk="0">
                  <a:moveTo>
                    <a:pt x="2318" y="0"/>
                  </a:moveTo>
                  <a:cubicBezTo>
                    <a:pt x="1657" y="0"/>
                    <a:pt x="1408" y="1147"/>
                    <a:pt x="750" y="1147"/>
                  </a:cubicBezTo>
                  <a:cubicBezTo>
                    <a:pt x="694" y="1147"/>
                    <a:pt x="634" y="1139"/>
                    <a:pt x="571" y="1120"/>
                  </a:cubicBezTo>
                  <a:cubicBezTo>
                    <a:pt x="1" y="997"/>
                    <a:pt x="548" y="321"/>
                    <a:pt x="811" y="321"/>
                  </a:cubicBezTo>
                  <a:cubicBezTo>
                    <a:pt x="899" y="321"/>
                    <a:pt x="955" y="396"/>
                    <a:pt x="928" y="590"/>
                  </a:cubicBezTo>
                  <a:cubicBezTo>
                    <a:pt x="925" y="612"/>
                    <a:pt x="942" y="624"/>
                    <a:pt x="958" y="624"/>
                  </a:cubicBezTo>
                  <a:cubicBezTo>
                    <a:pt x="972" y="624"/>
                    <a:pt x="985" y="616"/>
                    <a:pt x="987" y="599"/>
                  </a:cubicBezTo>
                  <a:cubicBezTo>
                    <a:pt x="1023" y="337"/>
                    <a:pt x="939" y="237"/>
                    <a:pt x="813" y="237"/>
                  </a:cubicBezTo>
                  <a:cubicBezTo>
                    <a:pt x="526" y="237"/>
                    <a:pt x="25" y="760"/>
                    <a:pt x="266" y="1068"/>
                  </a:cubicBezTo>
                  <a:cubicBezTo>
                    <a:pt x="385" y="1204"/>
                    <a:pt x="562" y="1269"/>
                    <a:pt x="740" y="1269"/>
                  </a:cubicBezTo>
                  <a:cubicBezTo>
                    <a:pt x="882" y="1269"/>
                    <a:pt x="1025" y="1228"/>
                    <a:pt x="1140" y="1149"/>
                  </a:cubicBezTo>
                  <a:cubicBezTo>
                    <a:pt x="1579" y="870"/>
                    <a:pt x="1883" y="92"/>
                    <a:pt x="2330" y="92"/>
                  </a:cubicBezTo>
                  <a:cubicBezTo>
                    <a:pt x="2480" y="92"/>
                    <a:pt x="2645" y="179"/>
                    <a:pt x="2837" y="401"/>
                  </a:cubicBezTo>
                  <a:cubicBezTo>
                    <a:pt x="2843" y="408"/>
                    <a:pt x="2851" y="412"/>
                    <a:pt x="2858" y="412"/>
                  </a:cubicBezTo>
                  <a:cubicBezTo>
                    <a:pt x="2880" y="412"/>
                    <a:pt x="2901" y="384"/>
                    <a:pt x="2882" y="363"/>
                  </a:cubicBezTo>
                  <a:cubicBezTo>
                    <a:pt x="2754" y="211"/>
                    <a:pt x="2611" y="60"/>
                    <a:pt x="2409" y="7"/>
                  </a:cubicBezTo>
                  <a:cubicBezTo>
                    <a:pt x="2378" y="2"/>
                    <a:pt x="2347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6097544" y="3360760"/>
              <a:ext cx="107429" cy="100947"/>
            </a:xfrm>
            <a:custGeom>
              <a:avLst/>
              <a:gdLst/>
              <a:ahLst/>
              <a:cxnLst/>
              <a:rect l="l" t="t" r="r" b="b"/>
              <a:pathLst>
                <a:path w="2569" h="2414" extrusionOk="0">
                  <a:moveTo>
                    <a:pt x="1015" y="0"/>
                  </a:moveTo>
                  <a:cubicBezTo>
                    <a:pt x="665" y="0"/>
                    <a:pt x="260" y="110"/>
                    <a:pt x="29" y="261"/>
                  </a:cubicBezTo>
                  <a:cubicBezTo>
                    <a:pt x="0" y="276"/>
                    <a:pt x="18" y="317"/>
                    <a:pt x="43" y="317"/>
                  </a:cubicBezTo>
                  <a:cubicBezTo>
                    <a:pt x="48" y="317"/>
                    <a:pt x="53" y="315"/>
                    <a:pt x="57" y="312"/>
                  </a:cubicBezTo>
                  <a:cubicBezTo>
                    <a:pt x="284" y="195"/>
                    <a:pt x="646" y="87"/>
                    <a:pt x="971" y="87"/>
                  </a:cubicBezTo>
                  <a:cubicBezTo>
                    <a:pt x="1169" y="87"/>
                    <a:pt x="1354" y="127"/>
                    <a:pt x="1485" y="231"/>
                  </a:cubicBezTo>
                  <a:cubicBezTo>
                    <a:pt x="1697" y="484"/>
                    <a:pt x="1331" y="922"/>
                    <a:pt x="1146" y="1112"/>
                  </a:cubicBezTo>
                  <a:cubicBezTo>
                    <a:pt x="747" y="1483"/>
                    <a:pt x="350" y="1763"/>
                    <a:pt x="879" y="2268"/>
                  </a:cubicBezTo>
                  <a:cubicBezTo>
                    <a:pt x="1010" y="2369"/>
                    <a:pt x="1184" y="2414"/>
                    <a:pt x="1366" y="2414"/>
                  </a:cubicBezTo>
                  <a:cubicBezTo>
                    <a:pt x="1928" y="2414"/>
                    <a:pt x="2569" y="1986"/>
                    <a:pt x="2279" y="1415"/>
                  </a:cubicBezTo>
                  <a:cubicBezTo>
                    <a:pt x="2207" y="1283"/>
                    <a:pt x="2061" y="1219"/>
                    <a:pt x="1917" y="1219"/>
                  </a:cubicBezTo>
                  <a:cubicBezTo>
                    <a:pt x="1728" y="1219"/>
                    <a:pt x="1543" y="1329"/>
                    <a:pt x="1532" y="1542"/>
                  </a:cubicBezTo>
                  <a:cubicBezTo>
                    <a:pt x="1523" y="1623"/>
                    <a:pt x="1556" y="1700"/>
                    <a:pt x="1586" y="1774"/>
                  </a:cubicBezTo>
                  <a:cubicBezTo>
                    <a:pt x="1591" y="1785"/>
                    <a:pt x="1602" y="1791"/>
                    <a:pt x="1613" y="1791"/>
                  </a:cubicBezTo>
                  <a:cubicBezTo>
                    <a:pt x="1617" y="1791"/>
                    <a:pt x="1622" y="1790"/>
                    <a:pt x="1626" y="1788"/>
                  </a:cubicBezTo>
                  <a:cubicBezTo>
                    <a:pt x="1641" y="1780"/>
                    <a:pt x="1647" y="1760"/>
                    <a:pt x="1639" y="1745"/>
                  </a:cubicBezTo>
                  <a:cubicBezTo>
                    <a:pt x="1513" y="1460"/>
                    <a:pt x="1699" y="1304"/>
                    <a:pt x="1898" y="1304"/>
                  </a:cubicBezTo>
                  <a:cubicBezTo>
                    <a:pt x="2067" y="1304"/>
                    <a:pt x="2245" y="1416"/>
                    <a:pt x="2250" y="1654"/>
                  </a:cubicBezTo>
                  <a:cubicBezTo>
                    <a:pt x="2267" y="2033"/>
                    <a:pt x="1792" y="2293"/>
                    <a:pt x="1376" y="2293"/>
                  </a:cubicBezTo>
                  <a:cubicBezTo>
                    <a:pt x="1141" y="2293"/>
                    <a:pt x="925" y="2211"/>
                    <a:pt x="826" y="2019"/>
                  </a:cubicBezTo>
                  <a:cubicBezTo>
                    <a:pt x="792" y="1963"/>
                    <a:pt x="766" y="1903"/>
                    <a:pt x="752" y="1840"/>
                  </a:cubicBezTo>
                  <a:cubicBezTo>
                    <a:pt x="734" y="1720"/>
                    <a:pt x="812" y="1605"/>
                    <a:pt x="911" y="1503"/>
                  </a:cubicBezTo>
                  <a:cubicBezTo>
                    <a:pt x="1118" y="1296"/>
                    <a:pt x="1365" y="1102"/>
                    <a:pt x="1515" y="838"/>
                  </a:cubicBezTo>
                  <a:cubicBezTo>
                    <a:pt x="1885" y="216"/>
                    <a:pt x="150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6108919" y="3486505"/>
              <a:ext cx="68246" cy="21578"/>
            </a:xfrm>
            <a:custGeom>
              <a:avLst/>
              <a:gdLst/>
              <a:ahLst/>
              <a:cxnLst/>
              <a:rect l="l" t="t" r="r" b="b"/>
              <a:pathLst>
                <a:path w="1632" h="516" extrusionOk="0">
                  <a:moveTo>
                    <a:pt x="1589" y="1"/>
                  </a:moveTo>
                  <a:cubicBezTo>
                    <a:pt x="1583" y="1"/>
                    <a:pt x="1577" y="3"/>
                    <a:pt x="1572" y="7"/>
                  </a:cubicBezTo>
                  <a:cubicBezTo>
                    <a:pt x="1220" y="260"/>
                    <a:pt x="796" y="405"/>
                    <a:pt x="366" y="405"/>
                  </a:cubicBezTo>
                  <a:cubicBezTo>
                    <a:pt x="260" y="405"/>
                    <a:pt x="153" y="396"/>
                    <a:pt x="47" y="378"/>
                  </a:cubicBezTo>
                  <a:cubicBezTo>
                    <a:pt x="45" y="378"/>
                    <a:pt x="43" y="377"/>
                    <a:pt x="41" y="377"/>
                  </a:cubicBezTo>
                  <a:cubicBezTo>
                    <a:pt x="12" y="377"/>
                    <a:pt x="1" y="423"/>
                    <a:pt x="32" y="435"/>
                  </a:cubicBezTo>
                  <a:cubicBezTo>
                    <a:pt x="181" y="489"/>
                    <a:pt x="340" y="515"/>
                    <a:pt x="499" y="515"/>
                  </a:cubicBezTo>
                  <a:cubicBezTo>
                    <a:pt x="910" y="515"/>
                    <a:pt x="1327" y="343"/>
                    <a:pt x="1611" y="51"/>
                  </a:cubicBezTo>
                  <a:cubicBezTo>
                    <a:pt x="1631" y="31"/>
                    <a:pt x="1612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6028420" y="3218121"/>
              <a:ext cx="32827" cy="7485"/>
            </a:xfrm>
            <a:custGeom>
              <a:avLst/>
              <a:gdLst/>
              <a:ahLst/>
              <a:cxnLst/>
              <a:rect l="l" t="t" r="r" b="b"/>
              <a:pathLst>
                <a:path w="785" h="179" extrusionOk="0">
                  <a:moveTo>
                    <a:pt x="476" y="0"/>
                  </a:moveTo>
                  <a:cubicBezTo>
                    <a:pt x="319" y="0"/>
                    <a:pt x="160" y="42"/>
                    <a:pt x="26" y="123"/>
                  </a:cubicBezTo>
                  <a:cubicBezTo>
                    <a:pt x="1" y="138"/>
                    <a:pt x="13" y="179"/>
                    <a:pt x="41" y="179"/>
                  </a:cubicBezTo>
                  <a:cubicBezTo>
                    <a:pt x="43" y="179"/>
                    <a:pt x="44" y="179"/>
                    <a:pt x="46" y="179"/>
                  </a:cubicBezTo>
                  <a:cubicBezTo>
                    <a:pt x="282" y="142"/>
                    <a:pt x="505" y="115"/>
                    <a:pt x="746" y="105"/>
                  </a:cubicBezTo>
                  <a:cubicBezTo>
                    <a:pt x="777" y="104"/>
                    <a:pt x="785" y="56"/>
                    <a:pt x="754" y="47"/>
                  </a:cubicBezTo>
                  <a:cubicBezTo>
                    <a:pt x="666" y="16"/>
                    <a:pt x="571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6044018" y="3427794"/>
              <a:ext cx="32618" cy="59381"/>
            </a:xfrm>
            <a:custGeom>
              <a:avLst/>
              <a:gdLst/>
              <a:ahLst/>
              <a:cxnLst/>
              <a:rect l="l" t="t" r="r" b="b"/>
              <a:pathLst>
                <a:path w="780" h="1420" extrusionOk="0">
                  <a:moveTo>
                    <a:pt x="399" y="0"/>
                  </a:moveTo>
                  <a:cubicBezTo>
                    <a:pt x="379" y="0"/>
                    <a:pt x="359" y="22"/>
                    <a:pt x="371" y="44"/>
                  </a:cubicBezTo>
                  <a:cubicBezTo>
                    <a:pt x="612" y="500"/>
                    <a:pt x="492" y="1109"/>
                    <a:pt x="28" y="1364"/>
                  </a:cubicBezTo>
                  <a:cubicBezTo>
                    <a:pt x="0" y="1379"/>
                    <a:pt x="15" y="1420"/>
                    <a:pt x="41" y="1420"/>
                  </a:cubicBezTo>
                  <a:cubicBezTo>
                    <a:pt x="44" y="1420"/>
                    <a:pt x="48" y="1419"/>
                    <a:pt x="51" y="1418"/>
                  </a:cubicBezTo>
                  <a:cubicBezTo>
                    <a:pt x="618" y="1237"/>
                    <a:pt x="779" y="452"/>
                    <a:pt x="421" y="12"/>
                  </a:cubicBezTo>
                  <a:cubicBezTo>
                    <a:pt x="415" y="4"/>
                    <a:pt x="40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099426" y="3424323"/>
              <a:ext cx="26847" cy="57583"/>
            </a:xfrm>
            <a:custGeom>
              <a:avLst/>
              <a:gdLst/>
              <a:ahLst/>
              <a:cxnLst/>
              <a:rect l="l" t="t" r="r" b="b"/>
              <a:pathLst>
                <a:path w="642" h="1377" extrusionOk="0">
                  <a:moveTo>
                    <a:pt x="223" y="1"/>
                  </a:moveTo>
                  <a:cubicBezTo>
                    <a:pt x="212" y="1"/>
                    <a:pt x="202" y="6"/>
                    <a:pt x="197" y="18"/>
                  </a:cubicBezTo>
                  <a:cubicBezTo>
                    <a:pt x="0" y="475"/>
                    <a:pt x="86" y="1157"/>
                    <a:pt x="588" y="1374"/>
                  </a:cubicBezTo>
                  <a:cubicBezTo>
                    <a:pt x="592" y="1376"/>
                    <a:pt x="596" y="1377"/>
                    <a:pt x="599" y="1377"/>
                  </a:cubicBezTo>
                  <a:cubicBezTo>
                    <a:pt x="625" y="1377"/>
                    <a:pt x="642" y="1339"/>
                    <a:pt x="616" y="1322"/>
                  </a:cubicBezTo>
                  <a:cubicBezTo>
                    <a:pt x="207" y="1042"/>
                    <a:pt x="167" y="485"/>
                    <a:pt x="253" y="36"/>
                  </a:cubicBezTo>
                  <a:cubicBezTo>
                    <a:pt x="257" y="15"/>
                    <a:pt x="24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51"/>
          <p:cNvGrpSpPr/>
          <p:nvPr/>
        </p:nvGrpSpPr>
        <p:grpSpPr>
          <a:xfrm rot="-1318951">
            <a:off x="804596" y="243658"/>
            <a:ext cx="104576" cy="102744"/>
            <a:chOff x="5397687" y="2595834"/>
            <a:chExt cx="157527" cy="154767"/>
          </a:xfrm>
        </p:grpSpPr>
        <p:sp>
          <p:nvSpPr>
            <p:cNvPr id="973" name="Google Shape;973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1B9D9B-A2CD-CA88-42DB-65DC7E2BEACF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LK">
                <a:latin typeface="Poppins"/>
                <a:cs typeface="Poppins"/>
              </a:rPr>
              <a:t>IT20211264| Harischandra M.A.D.D.K | TMP-23-116</a:t>
            </a:r>
          </a:p>
        </p:txBody>
      </p:sp>
    </p:spTree>
    <p:extLst>
      <p:ext uri="{BB962C8B-B14F-4D97-AF65-F5344CB8AC3E}">
        <p14:creationId xmlns:p14="http://schemas.microsoft.com/office/powerpoint/2010/main" val="586420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>
            <a:spLocks noGrp="1"/>
          </p:cNvSpPr>
          <p:nvPr>
            <p:ph type="subTitle" idx="1"/>
          </p:nvPr>
        </p:nvSpPr>
        <p:spPr>
          <a:xfrm>
            <a:off x="238850" y="2024246"/>
            <a:ext cx="3846615" cy="1750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/>
              <a:t>Limited research on the use of music therapy specifically for Sri Lankan IT professionals</a:t>
            </a:r>
          </a:p>
          <a:p>
            <a:pPr marL="285750" indent="-285750"/>
            <a:endParaRPr lang="en-GB"/>
          </a:p>
          <a:p>
            <a:pPr marL="285750" indent="-285750"/>
            <a:r>
              <a:rPr lang="en-US"/>
              <a:t>Lack of personalized music therapy solutions available</a:t>
            </a:r>
            <a:endParaRPr lang="en-GB"/>
          </a:p>
        </p:txBody>
      </p:sp>
      <p:sp>
        <p:nvSpPr>
          <p:cNvPr id="919" name="Google Shape;91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</a:t>
            </a:r>
            <a:r>
              <a:rPr lang="en-GB">
                <a:solidFill>
                  <a:schemeClr val="accent4"/>
                </a:solidFill>
              </a:rPr>
              <a:t>GAP</a:t>
            </a:r>
          </a:p>
        </p:txBody>
      </p:sp>
      <p:sp>
        <p:nvSpPr>
          <p:cNvPr id="952" name="Google Shape;952;p51"/>
          <p:cNvSpPr/>
          <p:nvPr/>
        </p:nvSpPr>
        <p:spPr>
          <a:xfrm>
            <a:off x="1110023" y="625118"/>
            <a:ext cx="136579" cy="129663"/>
          </a:xfrm>
          <a:custGeom>
            <a:avLst/>
            <a:gdLst/>
            <a:ahLst/>
            <a:cxnLst/>
            <a:rect l="l" t="t" r="r" b="b"/>
            <a:pathLst>
              <a:path w="9933" h="9430" extrusionOk="0">
                <a:moveTo>
                  <a:pt x="8342" y="4852"/>
                </a:moveTo>
                <a:lnTo>
                  <a:pt x="8342" y="4853"/>
                </a:lnTo>
                <a:lnTo>
                  <a:pt x="8342" y="4853"/>
                </a:lnTo>
                <a:lnTo>
                  <a:pt x="8342" y="4853"/>
                </a:lnTo>
                <a:cubicBezTo>
                  <a:pt x="8342" y="4853"/>
                  <a:pt x="8342" y="4852"/>
                  <a:pt x="8342" y="4852"/>
                </a:cubicBezTo>
                <a:close/>
                <a:moveTo>
                  <a:pt x="2797" y="6438"/>
                </a:moveTo>
                <a:cubicBezTo>
                  <a:pt x="2797" y="6441"/>
                  <a:pt x="2797" y="6443"/>
                  <a:pt x="2797" y="6443"/>
                </a:cubicBezTo>
                <a:cubicBezTo>
                  <a:pt x="2797" y="6443"/>
                  <a:pt x="2797" y="6443"/>
                  <a:pt x="2797" y="6442"/>
                </a:cubicBezTo>
                <a:lnTo>
                  <a:pt x="2797" y="6438"/>
                </a:lnTo>
                <a:close/>
                <a:moveTo>
                  <a:pt x="4291" y="0"/>
                </a:moveTo>
                <a:cubicBezTo>
                  <a:pt x="2927" y="0"/>
                  <a:pt x="1798" y="452"/>
                  <a:pt x="1122" y="954"/>
                </a:cubicBezTo>
                <a:cubicBezTo>
                  <a:pt x="730" y="1225"/>
                  <a:pt x="478" y="1536"/>
                  <a:pt x="308" y="1742"/>
                </a:cubicBezTo>
                <a:cubicBezTo>
                  <a:pt x="178" y="1931"/>
                  <a:pt x="108" y="2032"/>
                  <a:pt x="108" y="2032"/>
                </a:cubicBezTo>
                <a:cubicBezTo>
                  <a:pt x="1" y="2188"/>
                  <a:pt x="22" y="2403"/>
                  <a:pt x="166" y="2532"/>
                </a:cubicBezTo>
                <a:cubicBezTo>
                  <a:pt x="239" y="2598"/>
                  <a:pt x="331" y="2630"/>
                  <a:pt x="422" y="2630"/>
                </a:cubicBezTo>
                <a:cubicBezTo>
                  <a:pt x="526" y="2630"/>
                  <a:pt x="630" y="2588"/>
                  <a:pt x="705" y="2505"/>
                </a:cubicBezTo>
                <a:cubicBezTo>
                  <a:pt x="705" y="2505"/>
                  <a:pt x="788" y="2414"/>
                  <a:pt x="942" y="2243"/>
                </a:cubicBezTo>
                <a:cubicBezTo>
                  <a:pt x="1085" y="2114"/>
                  <a:pt x="1296" y="1921"/>
                  <a:pt x="1632" y="1730"/>
                </a:cubicBezTo>
                <a:cubicBezTo>
                  <a:pt x="1958" y="1541"/>
                  <a:pt x="2392" y="1366"/>
                  <a:pt x="2919" y="1272"/>
                </a:cubicBezTo>
                <a:cubicBezTo>
                  <a:pt x="3189" y="1226"/>
                  <a:pt x="3483" y="1201"/>
                  <a:pt x="3793" y="1201"/>
                </a:cubicBezTo>
                <a:cubicBezTo>
                  <a:pt x="4089" y="1201"/>
                  <a:pt x="4399" y="1224"/>
                  <a:pt x="4719" y="1272"/>
                </a:cubicBezTo>
                <a:cubicBezTo>
                  <a:pt x="5373" y="1379"/>
                  <a:pt x="6071" y="1601"/>
                  <a:pt x="6706" y="1974"/>
                </a:cubicBezTo>
                <a:cubicBezTo>
                  <a:pt x="7340" y="2343"/>
                  <a:pt x="7902" y="2884"/>
                  <a:pt x="8179" y="3532"/>
                </a:cubicBezTo>
                <a:cubicBezTo>
                  <a:pt x="8317" y="3855"/>
                  <a:pt x="8382" y="4205"/>
                  <a:pt x="8366" y="4567"/>
                </a:cubicBezTo>
                <a:cubicBezTo>
                  <a:pt x="8364" y="4657"/>
                  <a:pt x="8346" y="4750"/>
                  <a:pt x="8339" y="4840"/>
                </a:cubicBezTo>
                <a:lnTo>
                  <a:pt x="8335" y="4875"/>
                </a:lnTo>
                <a:lnTo>
                  <a:pt x="8335" y="4880"/>
                </a:lnTo>
                <a:lnTo>
                  <a:pt x="8321" y="4940"/>
                </a:lnTo>
                <a:lnTo>
                  <a:pt x="8280" y="5115"/>
                </a:lnTo>
                <a:lnTo>
                  <a:pt x="8199" y="5466"/>
                </a:lnTo>
                <a:cubicBezTo>
                  <a:pt x="8172" y="5582"/>
                  <a:pt x="8149" y="5710"/>
                  <a:pt x="8106" y="5778"/>
                </a:cubicBezTo>
                <a:cubicBezTo>
                  <a:pt x="8023" y="5942"/>
                  <a:pt x="7976" y="6113"/>
                  <a:pt x="7884" y="6278"/>
                </a:cubicBezTo>
                <a:cubicBezTo>
                  <a:pt x="7771" y="6436"/>
                  <a:pt x="7686" y="6617"/>
                  <a:pt x="7560" y="6761"/>
                </a:cubicBezTo>
                <a:cubicBezTo>
                  <a:pt x="7308" y="7048"/>
                  <a:pt x="7025" y="7307"/>
                  <a:pt x="6680" y="7473"/>
                </a:cubicBezTo>
                <a:cubicBezTo>
                  <a:pt x="6240" y="7707"/>
                  <a:pt x="5721" y="7835"/>
                  <a:pt x="5204" y="7835"/>
                </a:cubicBezTo>
                <a:cubicBezTo>
                  <a:pt x="4937" y="7835"/>
                  <a:pt x="4670" y="7800"/>
                  <a:pt x="4414" y="7729"/>
                </a:cubicBezTo>
                <a:lnTo>
                  <a:pt x="4137" y="7651"/>
                </a:lnTo>
                <a:cubicBezTo>
                  <a:pt x="4046" y="7621"/>
                  <a:pt x="3966" y="7573"/>
                  <a:pt x="3880" y="7539"/>
                </a:cubicBezTo>
                <a:cubicBezTo>
                  <a:pt x="3697" y="7477"/>
                  <a:pt x="3564" y="7361"/>
                  <a:pt x="3410" y="7269"/>
                </a:cubicBezTo>
                <a:cubicBezTo>
                  <a:pt x="3154" y="7048"/>
                  <a:pt x="2913" y="6809"/>
                  <a:pt x="2842" y="6522"/>
                </a:cubicBezTo>
                <a:lnTo>
                  <a:pt x="2797" y="6420"/>
                </a:lnTo>
                <a:lnTo>
                  <a:pt x="2792" y="6408"/>
                </a:lnTo>
                <a:cubicBezTo>
                  <a:pt x="2790" y="6400"/>
                  <a:pt x="2790" y="6397"/>
                  <a:pt x="2789" y="6397"/>
                </a:cubicBezTo>
                <a:lnTo>
                  <a:pt x="2789" y="6397"/>
                </a:lnTo>
                <a:cubicBezTo>
                  <a:pt x="2789" y="6397"/>
                  <a:pt x="2790" y="6399"/>
                  <a:pt x="2790" y="6403"/>
                </a:cubicBezTo>
                <a:lnTo>
                  <a:pt x="2790" y="6403"/>
                </a:lnTo>
                <a:lnTo>
                  <a:pt x="2788" y="6388"/>
                </a:lnTo>
                <a:lnTo>
                  <a:pt x="2772" y="6305"/>
                </a:lnTo>
                <a:cubicBezTo>
                  <a:pt x="2755" y="6201"/>
                  <a:pt x="2720" y="6063"/>
                  <a:pt x="2719" y="5988"/>
                </a:cubicBezTo>
                <a:cubicBezTo>
                  <a:pt x="2717" y="5914"/>
                  <a:pt x="2712" y="5843"/>
                  <a:pt x="2704" y="5769"/>
                </a:cubicBezTo>
                <a:lnTo>
                  <a:pt x="2716" y="5531"/>
                </a:lnTo>
                <a:cubicBezTo>
                  <a:pt x="2752" y="5225"/>
                  <a:pt x="2862" y="4963"/>
                  <a:pt x="3049" y="4756"/>
                </a:cubicBezTo>
                <a:cubicBezTo>
                  <a:pt x="3403" y="4362"/>
                  <a:pt x="4010" y="4158"/>
                  <a:pt x="4570" y="4158"/>
                </a:cubicBezTo>
                <a:cubicBezTo>
                  <a:pt x="4606" y="4158"/>
                  <a:pt x="4642" y="4158"/>
                  <a:pt x="4677" y="4160"/>
                </a:cubicBezTo>
                <a:lnTo>
                  <a:pt x="4894" y="4179"/>
                </a:lnTo>
                <a:lnTo>
                  <a:pt x="4922" y="4181"/>
                </a:lnTo>
                <a:lnTo>
                  <a:pt x="4927" y="4181"/>
                </a:lnTo>
                <a:lnTo>
                  <a:pt x="4957" y="4189"/>
                </a:lnTo>
                <a:lnTo>
                  <a:pt x="5086" y="4221"/>
                </a:lnTo>
                <a:lnTo>
                  <a:pt x="5214" y="4254"/>
                </a:lnTo>
                <a:lnTo>
                  <a:pt x="5258" y="4283"/>
                </a:lnTo>
                <a:cubicBezTo>
                  <a:pt x="5285" y="4306"/>
                  <a:pt x="5321" y="4294"/>
                  <a:pt x="5355" y="4332"/>
                </a:cubicBezTo>
                <a:cubicBezTo>
                  <a:pt x="5510" y="4426"/>
                  <a:pt x="5603" y="4568"/>
                  <a:pt x="5632" y="4737"/>
                </a:cubicBezTo>
                <a:cubicBezTo>
                  <a:pt x="5663" y="4905"/>
                  <a:pt x="5630" y="5079"/>
                  <a:pt x="5563" y="5214"/>
                </a:cubicBezTo>
                <a:cubicBezTo>
                  <a:pt x="5496" y="5353"/>
                  <a:pt x="5385" y="5428"/>
                  <a:pt x="5281" y="5494"/>
                </a:cubicBezTo>
                <a:cubicBezTo>
                  <a:pt x="5180" y="5547"/>
                  <a:pt x="5068" y="5564"/>
                  <a:pt x="4960" y="5564"/>
                </a:cubicBezTo>
                <a:cubicBezTo>
                  <a:pt x="4829" y="5564"/>
                  <a:pt x="4703" y="5538"/>
                  <a:pt x="4607" y="5517"/>
                </a:cubicBezTo>
                <a:cubicBezTo>
                  <a:pt x="4426" y="5454"/>
                  <a:pt x="4329" y="5421"/>
                  <a:pt x="4329" y="5421"/>
                </a:cubicBezTo>
                <a:lnTo>
                  <a:pt x="4261" y="5398"/>
                </a:lnTo>
                <a:cubicBezTo>
                  <a:pt x="4221" y="5384"/>
                  <a:pt x="4180" y="5378"/>
                  <a:pt x="4139" y="5378"/>
                </a:cubicBezTo>
                <a:cubicBezTo>
                  <a:pt x="4001" y="5378"/>
                  <a:pt x="3868" y="5454"/>
                  <a:pt x="3801" y="5585"/>
                </a:cubicBezTo>
                <a:cubicBezTo>
                  <a:pt x="3707" y="5771"/>
                  <a:pt x="3783" y="5998"/>
                  <a:pt x="3969" y="6092"/>
                </a:cubicBezTo>
                <a:cubicBezTo>
                  <a:pt x="3969" y="6092"/>
                  <a:pt x="4097" y="6157"/>
                  <a:pt x="4336" y="6278"/>
                </a:cubicBezTo>
                <a:cubicBezTo>
                  <a:pt x="4508" y="6334"/>
                  <a:pt x="4761" y="6445"/>
                  <a:pt x="5097" y="6445"/>
                </a:cubicBezTo>
                <a:cubicBezTo>
                  <a:pt x="5252" y="6445"/>
                  <a:pt x="5423" y="6422"/>
                  <a:pt x="5612" y="6359"/>
                </a:cubicBezTo>
                <a:cubicBezTo>
                  <a:pt x="5896" y="6249"/>
                  <a:pt x="6201" y="6056"/>
                  <a:pt x="6404" y="5745"/>
                </a:cubicBezTo>
                <a:cubicBezTo>
                  <a:pt x="6605" y="5439"/>
                  <a:pt x="6730" y="5050"/>
                  <a:pt x="6701" y="4620"/>
                </a:cubicBezTo>
                <a:cubicBezTo>
                  <a:pt x="6681" y="4195"/>
                  <a:pt x="6459" y="3719"/>
                  <a:pt x="6072" y="3412"/>
                </a:cubicBezTo>
                <a:cubicBezTo>
                  <a:pt x="5990" y="3325"/>
                  <a:pt x="5857" y="3262"/>
                  <a:pt x="5739" y="3194"/>
                </a:cubicBezTo>
                <a:lnTo>
                  <a:pt x="5553" y="3103"/>
                </a:lnTo>
                <a:lnTo>
                  <a:pt x="5428" y="3062"/>
                </a:lnTo>
                <a:lnTo>
                  <a:pt x="5302" y="3021"/>
                </a:lnTo>
                <a:lnTo>
                  <a:pt x="5238" y="3000"/>
                </a:lnTo>
                <a:lnTo>
                  <a:pt x="5222" y="2994"/>
                </a:lnTo>
                <a:lnTo>
                  <a:pt x="5143" y="2976"/>
                </a:lnTo>
                <a:lnTo>
                  <a:pt x="5103" y="2969"/>
                </a:lnTo>
                <a:cubicBezTo>
                  <a:pt x="4997" y="2952"/>
                  <a:pt x="4889" y="2935"/>
                  <a:pt x="4780" y="2918"/>
                </a:cubicBezTo>
                <a:cubicBezTo>
                  <a:pt x="4642" y="2903"/>
                  <a:pt x="4499" y="2895"/>
                  <a:pt x="4353" y="2895"/>
                </a:cubicBezTo>
                <a:cubicBezTo>
                  <a:pt x="3589" y="2895"/>
                  <a:pt x="2737" y="3118"/>
                  <a:pt x="2045" y="3791"/>
                </a:cubicBezTo>
                <a:cubicBezTo>
                  <a:pt x="1640" y="4186"/>
                  <a:pt x="1366" y="4749"/>
                  <a:pt x="1274" y="5317"/>
                </a:cubicBezTo>
                <a:lnTo>
                  <a:pt x="1229" y="5744"/>
                </a:lnTo>
                <a:cubicBezTo>
                  <a:pt x="1231" y="5894"/>
                  <a:pt x="1237" y="6047"/>
                  <a:pt x="1246" y="6199"/>
                </a:cubicBezTo>
                <a:cubicBezTo>
                  <a:pt x="1256" y="6350"/>
                  <a:pt x="1279" y="6434"/>
                  <a:pt x="1294" y="6555"/>
                </a:cubicBezTo>
                <a:lnTo>
                  <a:pt x="1308" y="6640"/>
                </a:lnTo>
                <a:lnTo>
                  <a:pt x="1315" y="6682"/>
                </a:lnTo>
                <a:lnTo>
                  <a:pt x="1316" y="6692"/>
                </a:lnTo>
                <a:cubicBezTo>
                  <a:pt x="1316" y="6692"/>
                  <a:pt x="1316" y="6692"/>
                  <a:pt x="1316" y="6692"/>
                </a:cubicBezTo>
                <a:lnTo>
                  <a:pt x="1316" y="6692"/>
                </a:lnTo>
                <a:cubicBezTo>
                  <a:pt x="1316" y="6692"/>
                  <a:pt x="1328" y="6754"/>
                  <a:pt x="1329" y="6754"/>
                </a:cubicBezTo>
                <a:cubicBezTo>
                  <a:pt x="1329" y="6754"/>
                  <a:pt x="1329" y="6752"/>
                  <a:pt x="1328" y="6747"/>
                </a:cubicBezTo>
                <a:lnTo>
                  <a:pt x="1328" y="6747"/>
                </a:lnTo>
                <a:lnTo>
                  <a:pt x="1336" y="6775"/>
                </a:lnTo>
                <a:lnTo>
                  <a:pt x="1410" y="6996"/>
                </a:lnTo>
                <a:cubicBezTo>
                  <a:pt x="1577" y="7613"/>
                  <a:pt x="2003" y="8096"/>
                  <a:pt x="2450" y="8487"/>
                </a:cubicBezTo>
                <a:cubicBezTo>
                  <a:pt x="2691" y="8657"/>
                  <a:pt x="2930" y="8845"/>
                  <a:pt x="3198" y="8956"/>
                </a:cubicBezTo>
                <a:cubicBezTo>
                  <a:pt x="3458" y="9098"/>
                  <a:pt x="3734" y="9184"/>
                  <a:pt x="4013" y="9261"/>
                </a:cubicBezTo>
                <a:cubicBezTo>
                  <a:pt x="4414" y="9373"/>
                  <a:pt x="4830" y="9429"/>
                  <a:pt x="5248" y="9429"/>
                </a:cubicBezTo>
                <a:cubicBezTo>
                  <a:pt x="5994" y="9429"/>
                  <a:pt x="6748" y="9252"/>
                  <a:pt x="7432" y="8900"/>
                </a:cubicBezTo>
                <a:cubicBezTo>
                  <a:pt x="7971" y="8634"/>
                  <a:pt x="8426" y="8219"/>
                  <a:pt x="8808" y="7765"/>
                </a:cubicBezTo>
                <a:cubicBezTo>
                  <a:pt x="8996" y="7537"/>
                  <a:pt x="9131" y="7276"/>
                  <a:pt x="9289" y="7030"/>
                </a:cubicBezTo>
                <a:cubicBezTo>
                  <a:pt x="9429" y="6771"/>
                  <a:pt x="9526" y="6473"/>
                  <a:pt x="9636" y="6195"/>
                </a:cubicBezTo>
                <a:cubicBezTo>
                  <a:pt x="9699" y="6043"/>
                  <a:pt x="9716" y="5933"/>
                  <a:pt x="9742" y="5815"/>
                </a:cubicBezTo>
                <a:lnTo>
                  <a:pt x="9819" y="5463"/>
                </a:lnTo>
                <a:lnTo>
                  <a:pt x="9856" y="5288"/>
                </a:lnTo>
                <a:lnTo>
                  <a:pt x="9875" y="5200"/>
                </a:lnTo>
                <a:lnTo>
                  <a:pt x="9877" y="5190"/>
                </a:lnTo>
                <a:lnTo>
                  <a:pt x="9890" y="5116"/>
                </a:lnTo>
                <a:lnTo>
                  <a:pt x="9892" y="5089"/>
                </a:lnTo>
                <a:lnTo>
                  <a:pt x="9897" y="5035"/>
                </a:lnTo>
                <a:cubicBezTo>
                  <a:pt x="9906" y="4889"/>
                  <a:pt x="9925" y="4745"/>
                  <a:pt x="9924" y="4599"/>
                </a:cubicBezTo>
                <a:cubicBezTo>
                  <a:pt x="9932" y="4015"/>
                  <a:pt x="9802" y="3425"/>
                  <a:pt x="9560" y="2911"/>
                </a:cubicBezTo>
                <a:cubicBezTo>
                  <a:pt x="9075" y="1866"/>
                  <a:pt x="8218" y="1179"/>
                  <a:pt x="7383" y="747"/>
                </a:cubicBezTo>
                <a:cubicBezTo>
                  <a:pt x="6539" y="304"/>
                  <a:pt x="5671" y="97"/>
                  <a:pt x="4866" y="27"/>
                </a:cubicBezTo>
                <a:cubicBezTo>
                  <a:pt x="4671" y="9"/>
                  <a:pt x="4479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51"/>
          <p:cNvGrpSpPr/>
          <p:nvPr/>
        </p:nvGrpSpPr>
        <p:grpSpPr>
          <a:xfrm>
            <a:off x="829485" y="370491"/>
            <a:ext cx="104582" cy="102750"/>
            <a:chOff x="5397687" y="2595834"/>
            <a:chExt cx="157527" cy="154767"/>
          </a:xfrm>
        </p:grpSpPr>
        <p:sp>
          <p:nvSpPr>
            <p:cNvPr id="954" name="Google Shape;954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973189" y="227818"/>
            <a:ext cx="185936" cy="206445"/>
            <a:chOff x="5071176" y="2522737"/>
            <a:chExt cx="356745" cy="396095"/>
          </a:xfrm>
        </p:grpSpPr>
        <p:sp>
          <p:nvSpPr>
            <p:cNvPr id="957" name="Google Shape;957;p51"/>
            <p:cNvSpPr/>
            <p:nvPr/>
          </p:nvSpPr>
          <p:spPr>
            <a:xfrm>
              <a:off x="5071176" y="2522737"/>
              <a:ext cx="356745" cy="396095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212811" y="2708867"/>
              <a:ext cx="100989" cy="185628"/>
            </a:xfrm>
            <a:custGeom>
              <a:avLst/>
              <a:gdLst/>
              <a:ahLst/>
              <a:cxnLst/>
              <a:rect l="l" t="t" r="r" b="b"/>
              <a:pathLst>
                <a:path w="2415" h="4439" extrusionOk="0">
                  <a:moveTo>
                    <a:pt x="2381" y="0"/>
                  </a:moveTo>
                  <a:cubicBezTo>
                    <a:pt x="2370" y="0"/>
                    <a:pt x="2360" y="7"/>
                    <a:pt x="2354" y="17"/>
                  </a:cubicBezTo>
                  <a:cubicBezTo>
                    <a:pt x="2177" y="391"/>
                    <a:pt x="1987" y="758"/>
                    <a:pt x="1792" y="1122"/>
                  </a:cubicBezTo>
                  <a:cubicBezTo>
                    <a:pt x="1205" y="2217"/>
                    <a:pt x="546" y="3274"/>
                    <a:pt x="12" y="4397"/>
                  </a:cubicBezTo>
                  <a:cubicBezTo>
                    <a:pt x="0" y="4420"/>
                    <a:pt x="21" y="4439"/>
                    <a:pt x="40" y="4439"/>
                  </a:cubicBezTo>
                  <a:cubicBezTo>
                    <a:pt x="50" y="4439"/>
                    <a:pt x="59" y="4435"/>
                    <a:pt x="65" y="4424"/>
                  </a:cubicBezTo>
                  <a:cubicBezTo>
                    <a:pt x="264" y="4062"/>
                    <a:pt x="471" y="3704"/>
                    <a:pt x="677" y="3345"/>
                  </a:cubicBezTo>
                  <a:cubicBezTo>
                    <a:pt x="1042" y="2712"/>
                    <a:pt x="1565" y="1817"/>
                    <a:pt x="1889" y="1173"/>
                  </a:cubicBezTo>
                  <a:cubicBezTo>
                    <a:pt x="2078" y="803"/>
                    <a:pt x="2253" y="426"/>
                    <a:pt x="2409" y="41"/>
                  </a:cubicBezTo>
                  <a:cubicBezTo>
                    <a:pt x="2414" y="26"/>
                    <a:pt x="2408" y="9"/>
                    <a:pt x="2394" y="3"/>
                  </a:cubicBezTo>
                  <a:cubicBezTo>
                    <a:pt x="2390" y="1"/>
                    <a:pt x="2386" y="0"/>
                    <a:pt x="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1"/>
          <p:cNvGrpSpPr/>
          <p:nvPr/>
        </p:nvGrpSpPr>
        <p:grpSpPr>
          <a:xfrm rot="1354374">
            <a:off x="746590" y="586058"/>
            <a:ext cx="269885" cy="290618"/>
            <a:chOff x="5937634" y="3212099"/>
            <a:chExt cx="281975" cy="303637"/>
          </a:xfrm>
        </p:grpSpPr>
        <p:sp>
          <p:nvSpPr>
            <p:cNvPr id="960" name="Google Shape;960;p51"/>
            <p:cNvSpPr/>
            <p:nvPr/>
          </p:nvSpPr>
          <p:spPr>
            <a:xfrm>
              <a:off x="5937634" y="3212099"/>
              <a:ext cx="281975" cy="303637"/>
            </a:xfrm>
            <a:custGeom>
              <a:avLst/>
              <a:gdLst/>
              <a:ahLst/>
              <a:cxnLst/>
              <a:rect l="l" t="t" r="r" b="b"/>
              <a:pathLst>
                <a:path w="6743" h="7261" extrusionOk="0">
                  <a:moveTo>
                    <a:pt x="3951" y="0"/>
                  </a:moveTo>
                  <a:cubicBezTo>
                    <a:pt x="3856" y="0"/>
                    <a:pt x="3789" y="10"/>
                    <a:pt x="3762" y="27"/>
                  </a:cubicBezTo>
                  <a:cubicBezTo>
                    <a:pt x="3549" y="150"/>
                    <a:pt x="3421" y="1002"/>
                    <a:pt x="3421" y="1002"/>
                  </a:cubicBezTo>
                  <a:cubicBezTo>
                    <a:pt x="3421" y="1002"/>
                    <a:pt x="3282" y="27"/>
                    <a:pt x="2892" y="27"/>
                  </a:cubicBezTo>
                  <a:cubicBezTo>
                    <a:pt x="2502" y="27"/>
                    <a:pt x="426" y="80"/>
                    <a:pt x="213" y="3202"/>
                  </a:cubicBezTo>
                  <a:cubicBezTo>
                    <a:pt x="0" y="6324"/>
                    <a:pt x="1952" y="7123"/>
                    <a:pt x="2449" y="7212"/>
                  </a:cubicBezTo>
                  <a:cubicBezTo>
                    <a:pt x="2562" y="7232"/>
                    <a:pt x="2672" y="7242"/>
                    <a:pt x="2776" y="7242"/>
                  </a:cubicBezTo>
                  <a:cubicBezTo>
                    <a:pt x="3126" y="7242"/>
                    <a:pt x="3397" y="7125"/>
                    <a:pt x="3425" y="6893"/>
                  </a:cubicBezTo>
                  <a:cubicBezTo>
                    <a:pt x="3460" y="6591"/>
                    <a:pt x="3495" y="5810"/>
                    <a:pt x="3549" y="5810"/>
                  </a:cubicBezTo>
                  <a:cubicBezTo>
                    <a:pt x="3602" y="5810"/>
                    <a:pt x="3564" y="6813"/>
                    <a:pt x="3619" y="6964"/>
                  </a:cubicBezTo>
                  <a:cubicBezTo>
                    <a:pt x="3686" y="7142"/>
                    <a:pt x="3993" y="7260"/>
                    <a:pt x="4402" y="7260"/>
                  </a:cubicBezTo>
                  <a:cubicBezTo>
                    <a:pt x="4652" y="7260"/>
                    <a:pt x="4939" y="7216"/>
                    <a:pt x="5232" y="7114"/>
                  </a:cubicBezTo>
                  <a:cubicBezTo>
                    <a:pt x="6031" y="6835"/>
                    <a:pt x="6743" y="5650"/>
                    <a:pt x="6636" y="2883"/>
                  </a:cubicBezTo>
                  <a:cubicBezTo>
                    <a:pt x="6543" y="472"/>
                    <a:pt x="4594" y="0"/>
                    <a:pt x="3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6078057" y="3277251"/>
              <a:ext cx="12796" cy="153010"/>
            </a:xfrm>
            <a:custGeom>
              <a:avLst/>
              <a:gdLst/>
              <a:ahLst/>
              <a:cxnLst/>
              <a:rect l="l" t="t" r="r" b="b"/>
              <a:pathLst>
                <a:path w="306" h="3659" extrusionOk="0">
                  <a:moveTo>
                    <a:pt x="30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3"/>
                    <a:pt x="0" y="17"/>
                    <a:pt x="1" y="33"/>
                  </a:cubicBezTo>
                  <a:cubicBezTo>
                    <a:pt x="109" y="1214"/>
                    <a:pt x="235" y="2446"/>
                    <a:pt x="161" y="3628"/>
                  </a:cubicBezTo>
                  <a:cubicBezTo>
                    <a:pt x="160" y="3648"/>
                    <a:pt x="175" y="3659"/>
                    <a:pt x="191" y="3659"/>
                  </a:cubicBezTo>
                  <a:cubicBezTo>
                    <a:pt x="205" y="3659"/>
                    <a:pt x="218" y="3651"/>
                    <a:pt x="220" y="3635"/>
                  </a:cubicBezTo>
                  <a:cubicBezTo>
                    <a:pt x="266" y="3335"/>
                    <a:pt x="286" y="3032"/>
                    <a:pt x="293" y="2730"/>
                  </a:cubicBezTo>
                  <a:cubicBezTo>
                    <a:pt x="306" y="2125"/>
                    <a:pt x="263" y="1521"/>
                    <a:pt x="192" y="921"/>
                  </a:cubicBezTo>
                  <a:cubicBezTo>
                    <a:pt x="157" y="622"/>
                    <a:pt x="111" y="323"/>
                    <a:pt x="61" y="26"/>
                  </a:cubicBezTo>
                  <a:cubicBezTo>
                    <a:pt x="58" y="11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5989571" y="3235810"/>
              <a:ext cx="82255" cy="37259"/>
            </a:xfrm>
            <a:custGeom>
              <a:avLst/>
              <a:gdLst/>
              <a:ahLst/>
              <a:cxnLst/>
              <a:rect l="l" t="t" r="r" b="b"/>
              <a:pathLst>
                <a:path w="1967" h="891" extrusionOk="0">
                  <a:moveTo>
                    <a:pt x="634" y="0"/>
                  </a:moveTo>
                  <a:cubicBezTo>
                    <a:pt x="296" y="0"/>
                    <a:pt x="1" y="487"/>
                    <a:pt x="250" y="766"/>
                  </a:cubicBezTo>
                  <a:cubicBezTo>
                    <a:pt x="342" y="855"/>
                    <a:pt x="434" y="890"/>
                    <a:pt x="526" y="890"/>
                  </a:cubicBezTo>
                  <a:cubicBezTo>
                    <a:pt x="883" y="890"/>
                    <a:pt x="1230" y="351"/>
                    <a:pt x="1524" y="351"/>
                  </a:cubicBezTo>
                  <a:cubicBezTo>
                    <a:pt x="1664" y="351"/>
                    <a:pt x="1793" y="473"/>
                    <a:pt x="1905" y="833"/>
                  </a:cubicBezTo>
                  <a:cubicBezTo>
                    <a:pt x="1910" y="846"/>
                    <a:pt x="1921" y="854"/>
                    <a:pt x="1933" y="854"/>
                  </a:cubicBezTo>
                  <a:cubicBezTo>
                    <a:pt x="1936" y="854"/>
                    <a:pt x="1938" y="854"/>
                    <a:pt x="1940" y="853"/>
                  </a:cubicBezTo>
                  <a:cubicBezTo>
                    <a:pt x="1957" y="850"/>
                    <a:pt x="1966" y="834"/>
                    <a:pt x="1963" y="818"/>
                  </a:cubicBezTo>
                  <a:cubicBezTo>
                    <a:pt x="1930" y="678"/>
                    <a:pt x="1889" y="537"/>
                    <a:pt x="1802" y="409"/>
                  </a:cubicBezTo>
                  <a:cubicBezTo>
                    <a:pt x="1725" y="292"/>
                    <a:pt x="1627" y="248"/>
                    <a:pt x="1524" y="248"/>
                  </a:cubicBezTo>
                  <a:cubicBezTo>
                    <a:pt x="1339" y="248"/>
                    <a:pt x="1135" y="389"/>
                    <a:pt x="995" y="504"/>
                  </a:cubicBezTo>
                  <a:cubicBezTo>
                    <a:pt x="857" y="603"/>
                    <a:pt x="685" y="769"/>
                    <a:pt x="521" y="769"/>
                  </a:cubicBezTo>
                  <a:cubicBezTo>
                    <a:pt x="458" y="769"/>
                    <a:pt x="396" y="745"/>
                    <a:pt x="338" y="685"/>
                  </a:cubicBezTo>
                  <a:cubicBezTo>
                    <a:pt x="170" y="500"/>
                    <a:pt x="358" y="153"/>
                    <a:pt x="579" y="96"/>
                  </a:cubicBezTo>
                  <a:cubicBezTo>
                    <a:pt x="603" y="88"/>
                    <a:pt x="628" y="84"/>
                    <a:pt x="653" y="84"/>
                  </a:cubicBezTo>
                  <a:cubicBezTo>
                    <a:pt x="751" y="84"/>
                    <a:pt x="847" y="141"/>
                    <a:pt x="918" y="224"/>
                  </a:cubicBezTo>
                  <a:cubicBezTo>
                    <a:pt x="923" y="230"/>
                    <a:pt x="931" y="234"/>
                    <a:pt x="940" y="234"/>
                  </a:cubicBezTo>
                  <a:cubicBezTo>
                    <a:pt x="946" y="234"/>
                    <a:pt x="952" y="232"/>
                    <a:pt x="958" y="227"/>
                  </a:cubicBezTo>
                  <a:cubicBezTo>
                    <a:pt x="971" y="217"/>
                    <a:pt x="973" y="199"/>
                    <a:pt x="964" y="186"/>
                  </a:cubicBezTo>
                  <a:cubicBezTo>
                    <a:pt x="918" y="127"/>
                    <a:pt x="863" y="72"/>
                    <a:pt x="792" y="38"/>
                  </a:cubicBezTo>
                  <a:cubicBezTo>
                    <a:pt x="739" y="12"/>
                    <a:pt x="686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5959546" y="3290381"/>
              <a:ext cx="121229" cy="53317"/>
            </a:xfrm>
            <a:custGeom>
              <a:avLst/>
              <a:gdLst/>
              <a:ahLst/>
              <a:cxnLst/>
              <a:rect l="l" t="t" r="r" b="b"/>
              <a:pathLst>
                <a:path w="2899" h="1275" extrusionOk="0">
                  <a:moveTo>
                    <a:pt x="601" y="0"/>
                  </a:moveTo>
                  <a:cubicBezTo>
                    <a:pt x="428" y="0"/>
                    <a:pt x="238" y="103"/>
                    <a:pt x="19" y="371"/>
                  </a:cubicBezTo>
                  <a:cubicBezTo>
                    <a:pt x="0" y="392"/>
                    <a:pt x="22" y="419"/>
                    <a:pt x="44" y="419"/>
                  </a:cubicBezTo>
                  <a:cubicBezTo>
                    <a:pt x="51" y="419"/>
                    <a:pt x="59" y="416"/>
                    <a:pt x="65" y="409"/>
                  </a:cubicBezTo>
                  <a:cubicBezTo>
                    <a:pt x="190" y="279"/>
                    <a:pt x="336" y="140"/>
                    <a:pt x="515" y="105"/>
                  </a:cubicBezTo>
                  <a:cubicBezTo>
                    <a:pt x="540" y="100"/>
                    <a:pt x="564" y="97"/>
                    <a:pt x="588" y="97"/>
                  </a:cubicBezTo>
                  <a:cubicBezTo>
                    <a:pt x="735" y="97"/>
                    <a:pt x="871" y="191"/>
                    <a:pt x="982" y="304"/>
                  </a:cubicBezTo>
                  <a:cubicBezTo>
                    <a:pt x="1322" y="632"/>
                    <a:pt x="1554" y="1172"/>
                    <a:pt x="2067" y="1272"/>
                  </a:cubicBezTo>
                  <a:cubicBezTo>
                    <a:pt x="2096" y="1274"/>
                    <a:pt x="2124" y="1275"/>
                    <a:pt x="2153" y="1275"/>
                  </a:cubicBezTo>
                  <a:cubicBezTo>
                    <a:pt x="2340" y="1275"/>
                    <a:pt x="2524" y="1228"/>
                    <a:pt x="2653" y="1078"/>
                  </a:cubicBezTo>
                  <a:cubicBezTo>
                    <a:pt x="2899" y="770"/>
                    <a:pt x="2393" y="246"/>
                    <a:pt x="2103" y="246"/>
                  </a:cubicBezTo>
                  <a:cubicBezTo>
                    <a:pt x="1977" y="246"/>
                    <a:pt x="1892" y="346"/>
                    <a:pt x="1929" y="607"/>
                  </a:cubicBezTo>
                  <a:cubicBezTo>
                    <a:pt x="1931" y="624"/>
                    <a:pt x="1944" y="632"/>
                    <a:pt x="1958" y="632"/>
                  </a:cubicBezTo>
                  <a:cubicBezTo>
                    <a:pt x="1974" y="632"/>
                    <a:pt x="1991" y="620"/>
                    <a:pt x="1987" y="598"/>
                  </a:cubicBezTo>
                  <a:cubicBezTo>
                    <a:pt x="1962" y="404"/>
                    <a:pt x="2017" y="329"/>
                    <a:pt x="2105" y="329"/>
                  </a:cubicBezTo>
                  <a:cubicBezTo>
                    <a:pt x="2323" y="329"/>
                    <a:pt x="2738" y="795"/>
                    <a:pt x="2560" y="1008"/>
                  </a:cubicBezTo>
                  <a:cubicBezTo>
                    <a:pt x="2419" y="1116"/>
                    <a:pt x="2291" y="1161"/>
                    <a:pt x="2171" y="1161"/>
                  </a:cubicBezTo>
                  <a:cubicBezTo>
                    <a:pt x="1562" y="1161"/>
                    <a:pt x="1180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5972343" y="3360467"/>
              <a:ext cx="99902" cy="101240"/>
            </a:xfrm>
            <a:custGeom>
              <a:avLst/>
              <a:gdLst/>
              <a:ahLst/>
              <a:cxnLst/>
              <a:rect l="l" t="t" r="r" b="b"/>
              <a:pathLst>
                <a:path w="2389" h="2421" extrusionOk="0">
                  <a:moveTo>
                    <a:pt x="1342" y="0"/>
                  </a:moveTo>
                  <a:cubicBezTo>
                    <a:pt x="1025" y="0"/>
                    <a:pt x="755" y="101"/>
                    <a:pt x="718" y="395"/>
                  </a:cubicBezTo>
                  <a:cubicBezTo>
                    <a:pt x="739" y="883"/>
                    <a:pt x="1157" y="1199"/>
                    <a:pt x="1472" y="1510"/>
                  </a:cubicBezTo>
                  <a:cubicBezTo>
                    <a:pt x="1572" y="1612"/>
                    <a:pt x="1652" y="1726"/>
                    <a:pt x="1634" y="1847"/>
                  </a:cubicBezTo>
                  <a:cubicBezTo>
                    <a:pt x="1620" y="1910"/>
                    <a:pt x="1593" y="1971"/>
                    <a:pt x="1559" y="2026"/>
                  </a:cubicBezTo>
                  <a:cubicBezTo>
                    <a:pt x="1460" y="2217"/>
                    <a:pt x="1241" y="2300"/>
                    <a:pt x="1004" y="2300"/>
                  </a:cubicBezTo>
                  <a:cubicBezTo>
                    <a:pt x="585" y="2300"/>
                    <a:pt x="108" y="2041"/>
                    <a:pt x="124" y="1662"/>
                  </a:cubicBezTo>
                  <a:cubicBezTo>
                    <a:pt x="128" y="1423"/>
                    <a:pt x="308" y="1311"/>
                    <a:pt x="479" y="1311"/>
                  </a:cubicBezTo>
                  <a:cubicBezTo>
                    <a:pt x="679" y="1311"/>
                    <a:pt x="867" y="1466"/>
                    <a:pt x="740" y="1752"/>
                  </a:cubicBezTo>
                  <a:cubicBezTo>
                    <a:pt x="731" y="1768"/>
                    <a:pt x="738" y="1789"/>
                    <a:pt x="755" y="1796"/>
                  </a:cubicBezTo>
                  <a:cubicBezTo>
                    <a:pt x="758" y="1797"/>
                    <a:pt x="761" y="1797"/>
                    <a:pt x="764" y="1797"/>
                  </a:cubicBezTo>
                  <a:cubicBezTo>
                    <a:pt x="807" y="1797"/>
                    <a:pt x="819" y="1701"/>
                    <a:pt x="835" y="1668"/>
                  </a:cubicBezTo>
                  <a:cubicBezTo>
                    <a:pt x="868" y="1550"/>
                    <a:pt x="841" y="1412"/>
                    <a:pt x="743" y="1329"/>
                  </a:cubicBezTo>
                  <a:cubicBezTo>
                    <a:pt x="660" y="1255"/>
                    <a:pt x="563" y="1222"/>
                    <a:pt x="467" y="1222"/>
                  </a:cubicBezTo>
                  <a:cubicBezTo>
                    <a:pt x="244" y="1222"/>
                    <a:pt x="29" y="1401"/>
                    <a:pt x="23" y="1655"/>
                  </a:cubicBezTo>
                  <a:cubicBezTo>
                    <a:pt x="0" y="2117"/>
                    <a:pt x="528" y="2420"/>
                    <a:pt x="1005" y="2420"/>
                  </a:cubicBezTo>
                  <a:cubicBezTo>
                    <a:pt x="1279" y="2420"/>
                    <a:pt x="1536" y="2321"/>
                    <a:pt x="1663" y="2094"/>
                  </a:cubicBezTo>
                  <a:cubicBezTo>
                    <a:pt x="2045" y="1529"/>
                    <a:pt x="1174" y="1230"/>
                    <a:pt x="965" y="784"/>
                  </a:cubicBezTo>
                  <a:cubicBezTo>
                    <a:pt x="633" y="266"/>
                    <a:pt x="962" y="98"/>
                    <a:pt x="1394" y="98"/>
                  </a:cubicBezTo>
                  <a:cubicBezTo>
                    <a:pt x="1732" y="98"/>
                    <a:pt x="2134" y="201"/>
                    <a:pt x="2331" y="319"/>
                  </a:cubicBezTo>
                  <a:cubicBezTo>
                    <a:pt x="2336" y="322"/>
                    <a:pt x="2341" y="323"/>
                    <a:pt x="2346" y="323"/>
                  </a:cubicBezTo>
                  <a:cubicBezTo>
                    <a:pt x="2372" y="323"/>
                    <a:pt x="2389" y="284"/>
                    <a:pt x="2361" y="267"/>
                  </a:cubicBezTo>
                  <a:cubicBezTo>
                    <a:pt x="2160" y="142"/>
                    <a:pt x="171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6097921" y="3235851"/>
              <a:ext cx="82046" cy="37218"/>
            </a:xfrm>
            <a:custGeom>
              <a:avLst/>
              <a:gdLst/>
              <a:ahLst/>
              <a:cxnLst/>
              <a:rect l="l" t="t" r="r" b="b"/>
              <a:pathLst>
                <a:path w="1962" h="890" extrusionOk="0">
                  <a:moveTo>
                    <a:pt x="1314" y="0"/>
                  </a:moveTo>
                  <a:cubicBezTo>
                    <a:pt x="1202" y="0"/>
                    <a:pt x="1088" y="54"/>
                    <a:pt x="998" y="185"/>
                  </a:cubicBezTo>
                  <a:cubicBezTo>
                    <a:pt x="981" y="206"/>
                    <a:pt x="1002" y="233"/>
                    <a:pt x="1023" y="233"/>
                  </a:cubicBezTo>
                  <a:cubicBezTo>
                    <a:pt x="1031" y="233"/>
                    <a:pt x="1038" y="230"/>
                    <a:pt x="1045" y="223"/>
                  </a:cubicBezTo>
                  <a:cubicBezTo>
                    <a:pt x="1113" y="140"/>
                    <a:pt x="1210" y="83"/>
                    <a:pt x="1307" y="83"/>
                  </a:cubicBezTo>
                  <a:cubicBezTo>
                    <a:pt x="1332" y="83"/>
                    <a:pt x="1356" y="87"/>
                    <a:pt x="1381" y="95"/>
                  </a:cubicBezTo>
                  <a:cubicBezTo>
                    <a:pt x="1601" y="154"/>
                    <a:pt x="1784" y="499"/>
                    <a:pt x="1620" y="684"/>
                  </a:cubicBezTo>
                  <a:cubicBezTo>
                    <a:pt x="1562" y="744"/>
                    <a:pt x="1501" y="768"/>
                    <a:pt x="1439" y="768"/>
                  </a:cubicBezTo>
                  <a:cubicBezTo>
                    <a:pt x="1275" y="768"/>
                    <a:pt x="1104" y="602"/>
                    <a:pt x="967" y="503"/>
                  </a:cubicBezTo>
                  <a:cubicBezTo>
                    <a:pt x="768" y="335"/>
                    <a:pt x="595" y="248"/>
                    <a:pt x="451" y="248"/>
                  </a:cubicBezTo>
                  <a:cubicBezTo>
                    <a:pt x="239" y="248"/>
                    <a:pt x="88" y="434"/>
                    <a:pt x="6" y="817"/>
                  </a:cubicBezTo>
                  <a:cubicBezTo>
                    <a:pt x="1" y="839"/>
                    <a:pt x="19" y="853"/>
                    <a:pt x="36" y="853"/>
                  </a:cubicBezTo>
                  <a:cubicBezTo>
                    <a:pt x="48" y="853"/>
                    <a:pt x="59" y="846"/>
                    <a:pt x="63" y="832"/>
                  </a:cubicBezTo>
                  <a:cubicBezTo>
                    <a:pt x="175" y="472"/>
                    <a:pt x="302" y="350"/>
                    <a:pt x="441" y="350"/>
                  </a:cubicBezTo>
                  <a:cubicBezTo>
                    <a:pt x="734" y="350"/>
                    <a:pt x="1078" y="889"/>
                    <a:pt x="1433" y="889"/>
                  </a:cubicBezTo>
                  <a:cubicBezTo>
                    <a:pt x="1524" y="889"/>
                    <a:pt x="1616" y="854"/>
                    <a:pt x="1708" y="764"/>
                  </a:cubicBezTo>
                  <a:cubicBezTo>
                    <a:pt x="1962" y="447"/>
                    <a:pt x="164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6088177" y="3290716"/>
              <a:ext cx="121313" cy="53108"/>
            </a:xfrm>
            <a:custGeom>
              <a:avLst/>
              <a:gdLst/>
              <a:ahLst/>
              <a:cxnLst/>
              <a:rect l="l" t="t" r="r" b="b"/>
              <a:pathLst>
                <a:path w="2901" h="1270" extrusionOk="0">
                  <a:moveTo>
                    <a:pt x="2318" y="0"/>
                  </a:moveTo>
                  <a:cubicBezTo>
                    <a:pt x="1657" y="0"/>
                    <a:pt x="1408" y="1147"/>
                    <a:pt x="750" y="1147"/>
                  </a:cubicBezTo>
                  <a:cubicBezTo>
                    <a:pt x="694" y="1147"/>
                    <a:pt x="634" y="1139"/>
                    <a:pt x="571" y="1120"/>
                  </a:cubicBezTo>
                  <a:cubicBezTo>
                    <a:pt x="1" y="997"/>
                    <a:pt x="548" y="321"/>
                    <a:pt x="811" y="321"/>
                  </a:cubicBezTo>
                  <a:cubicBezTo>
                    <a:pt x="899" y="321"/>
                    <a:pt x="955" y="396"/>
                    <a:pt x="928" y="590"/>
                  </a:cubicBezTo>
                  <a:cubicBezTo>
                    <a:pt x="925" y="612"/>
                    <a:pt x="942" y="624"/>
                    <a:pt x="958" y="624"/>
                  </a:cubicBezTo>
                  <a:cubicBezTo>
                    <a:pt x="972" y="624"/>
                    <a:pt x="985" y="616"/>
                    <a:pt x="987" y="599"/>
                  </a:cubicBezTo>
                  <a:cubicBezTo>
                    <a:pt x="1023" y="337"/>
                    <a:pt x="939" y="237"/>
                    <a:pt x="813" y="237"/>
                  </a:cubicBezTo>
                  <a:cubicBezTo>
                    <a:pt x="526" y="237"/>
                    <a:pt x="25" y="760"/>
                    <a:pt x="266" y="1068"/>
                  </a:cubicBezTo>
                  <a:cubicBezTo>
                    <a:pt x="385" y="1204"/>
                    <a:pt x="562" y="1269"/>
                    <a:pt x="740" y="1269"/>
                  </a:cubicBezTo>
                  <a:cubicBezTo>
                    <a:pt x="882" y="1269"/>
                    <a:pt x="1025" y="1228"/>
                    <a:pt x="1140" y="1149"/>
                  </a:cubicBezTo>
                  <a:cubicBezTo>
                    <a:pt x="1579" y="870"/>
                    <a:pt x="1883" y="92"/>
                    <a:pt x="2330" y="92"/>
                  </a:cubicBezTo>
                  <a:cubicBezTo>
                    <a:pt x="2480" y="92"/>
                    <a:pt x="2645" y="179"/>
                    <a:pt x="2837" y="401"/>
                  </a:cubicBezTo>
                  <a:cubicBezTo>
                    <a:pt x="2843" y="408"/>
                    <a:pt x="2851" y="412"/>
                    <a:pt x="2858" y="412"/>
                  </a:cubicBezTo>
                  <a:cubicBezTo>
                    <a:pt x="2880" y="412"/>
                    <a:pt x="2901" y="384"/>
                    <a:pt x="2882" y="363"/>
                  </a:cubicBezTo>
                  <a:cubicBezTo>
                    <a:pt x="2754" y="211"/>
                    <a:pt x="2611" y="60"/>
                    <a:pt x="2409" y="7"/>
                  </a:cubicBezTo>
                  <a:cubicBezTo>
                    <a:pt x="2378" y="2"/>
                    <a:pt x="2347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6097544" y="3360760"/>
              <a:ext cx="107429" cy="100947"/>
            </a:xfrm>
            <a:custGeom>
              <a:avLst/>
              <a:gdLst/>
              <a:ahLst/>
              <a:cxnLst/>
              <a:rect l="l" t="t" r="r" b="b"/>
              <a:pathLst>
                <a:path w="2569" h="2414" extrusionOk="0">
                  <a:moveTo>
                    <a:pt x="1015" y="0"/>
                  </a:moveTo>
                  <a:cubicBezTo>
                    <a:pt x="665" y="0"/>
                    <a:pt x="260" y="110"/>
                    <a:pt x="29" y="261"/>
                  </a:cubicBezTo>
                  <a:cubicBezTo>
                    <a:pt x="0" y="276"/>
                    <a:pt x="18" y="317"/>
                    <a:pt x="43" y="317"/>
                  </a:cubicBezTo>
                  <a:cubicBezTo>
                    <a:pt x="48" y="317"/>
                    <a:pt x="53" y="315"/>
                    <a:pt x="57" y="312"/>
                  </a:cubicBezTo>
                  <a:cubicBezTo>
                    <a:pt x="284" y="195"/>
                    <a:pt x="646" y="87"/>
                    <a:pt x="971" y="87"/>
                  </a:cubicBezTo>
                  <a:cubicBezTo>
                    <a:pt x="1169" y="87"/>
                    <a:pt x="1354" y="127"/>
                    <a:pt x="1485" y="231"/>
                  </a:cubicBezTo>
                  <a:cubicBezTo>
                    <a:pt x="1697" y="484"/>
                    <a:pt x="1331" y="922"/>
                    <a:pt x="1146" y="1112"/>
                  </a:cubicBezTo>
                  <a:cubicBezTo>
                    <a:pt x="747" y="1483"/>
                    <a:pt x="350" y="1763"/>
                    <a:pt x="879" y="2268"/>
                  </a:cubicBezTo>
                  <a:cubicBezTo>
                    <a:pt x="1010" y="2369"/>
                    <a:pt x="1184" y="2414"/>
                    <a:pt x="1366" y="2414"/>
                  </a:cubicBezTo>
                  <a:cubicBezTo>
                    <a:pt x="1928" y="2414"/>
                    <a:pt x="2569" y="1986"/>
                    <a:pt x="2279" y="1415"/>
                  </a:cubicBezTo>
                  <a:cubicBezTo>
                    <a:pt x="2207" y="1283"/>
                    <a:pt x="2061" y="1219"/>
                    <a:pt x="1917" y="1219"/>
                  </a:cubicBezTo>
                  <a:cubicBezTo>
                    <a:pt x="1728" y="1219"/>
                    <a:pt x="1543" y="1329"/>
                    <a:pt x="1532" y="1542"/>
                  </a:cubicBezTo>
                  <a:cubicBezTo>
                    <a:pt x="1523" y="1623"/>
                    <a:pt x="1556" y="1700"/>
                    <a:pt x="1586" y="1774"/>
                  </a:cubicBezTo>
                  <a:cubicBezTo>
                    <a:pt x="1591" y="1785"/>
                    <a:pt x="1602" y="1791"/>
                    <a:pt x="1613" y="1791"/>
                  </a:cubicBezTo>
                  <a:cubicBezTo>
                    <a:pt x="1617" y="1791"/>
                    <a:pt x="1622" y="1790"/>
                    <a:pt x="1626" y="1788"/>
                  </a:cubicBezTo>
                  <a:cubicBezTo>
                    <a:pt x="1641" y="1780"/>
                    <a:pt x="1647" y="1760"/>
                    <a:pt x="1639" y="1745"/>
                  </a:cubicBezTo>
                  <a:cubicBezTo>
                    <a:pt x="1513" y="1460"/>
                    <a:pt x="1699" y="1304"/>
                    <a:pt x="1898" y="1304"/>
                  </a:cubicBezTo>
                  <a:cubicBezTo>
                    <a:pt x="2067" y="1304"/>
                    <a:pt x="2245" y="1416"/>
                    <a:pt x="2250" y="1654"/>
                  </a:cubicBezTo>
                  <a:cubicBezTo>
                    <a:pt x="2267" y="2033"/>
                    <a:pt x="1792" y="2293"/>
                    <a:pt x="1376" y="2293"/>
                  </a:cubicBezTo>
                  <a:cubicBezTo>
                    <a:pt x="1141" y="2293"/>
                    <a:pt x="925" y="2211"/>
                    <a:pt x="826" y="2019"/>
                  </a:cubicBezTo>
                  <a:cubicBezTo>
                    <a:pt x="792" y="1963"/>
                    <a:pt x="766" y="1903"/>
                    <a:pt x="752" y="1840"/>
                  </a:cubicBezTo>
                  <a:cubicBezTo>
                    <a:pt x="734" y="1720"/>
                    <a:pt x="812" y="1605"/>
                    <a:pt x="911" y="1503"/>
                  </a:cubicBezTo>
                  <a:cubicBezTo>
                    <a:pt x="1118" y="1296"/>
                    <a:pt x="1365" y="1102"/>
                    <a:pt x="1515" y="838"/>
                  </a:cubicBezTo>
                  <a:cubicBezTo>
                    <a:pt x="1885" y="216"/>
                    <a:pt x="150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6108919" y="3486505"/>
              <a:ext cx="68246" cy="21578"/>
            </a:xfrm>
            <a:custGeom>
              <a:avLst/>
              <a:gdLst/>
              <a:ahLst/>
              <a:cxnLst/>
              <a:rect l="l" t="t" r="r" b="b"/>
              <a:pathLst>
                <a:path w="1632" h="516" extrusionOk="0">
                  <a:moveTo>
                    <a:pt x="1589" y="1"/>
                  </a:moveTo>
                  <a:cubicBezTo>
                    <a:pt x="1583" y="1"/>
                    <a:pt x="1577" y="3"/>
                    <a:pt x="1572" y="7"/>
                  </a:cubicBezTo>
                  <a:cubicBezTo>
                    <a:pt x="1220" y="260"/>
                    <a:pt x="796" y="405"/>
                    <a:pt x="366" y="405"/>
                  </a:cubicBezTo>
                  <a:cubicBezTo>
                    <a:pt x="260" y="405"/>
                    <a:pt x="153" y="396"/>
                    <a:pt x="47" y="378"/>
                  </a:cubicBezTo>
                  <a:cubicBezTo>
                    <a:pt x="45" y="378"/>
                    <a:pt x="43" y="377"/>
                    <a:pt x="41" y="377"/>
                  </a:cubicBezTo>
                  <a:cubicBezTo>
                    <a:pt x="12" y="377"/>
                    <a:pt x="1" y="423"/>
                    <a:pt x="32" y="435"/>
                  </a:cubicBezTo>
                  <a:cubicBezTo>
                    <a:pt x="181" y="489"/>
                    <a:pt x="340" y="515"/>
                    <a:pt x="499" y="515"/>
                  </a:cubicBezTo>
                  <a:cubicBezTo>
                    <a:pt x="910" y="515"/>
                    <a:pt x="1327" y="343"/>
                    <a:pt x="1611" y="51"/>
                  </a:cubicBezTo>
                  <a:cubicBezTo>
                    <a:pt x="1631" y="31"/>
                    <a:pt x="1612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6028420" y="3218121"/>
              <a:ext cx="32827" cy="7485"/>
            </a:xfrm>
            <a:custGeom>
              <a:avLst/>
              <a:gdLst/>
              <a:ahLst/>
              <a:cxnLst/>
              <a:rect l="l" t="t" r="r" b="b"/>
              <a:pathLst>
                <a:path w="785" h="179" extrusionOk="0">
                  <a:moveTo>
                    <a:pt x="476" y="0"/>
                  </a:moveTo>
                  <a:cubicBezTo>
                    <a:pt x="319" y="0"/>
                    <a:pt x="160" y="42"/>
                    <a:pt x="26" y="123"/>
                  </a:cubicBezTo>
                  <a:cubicBezTo>
                    <a:pt x="1" y="138"/>
                    <a:pt x="13" y="179"/>
                    <a:pt x="41" y="179"/>
                  </a:cubicBezTo>
                  <a:cubicBezTo>
                    <a:pt x="43" y="179"/>
                    <a:pt x="44" y="179"/>
                    <a:pt x="46" y="179"/>
                  </a:cubicBezTo>
                  <a:cubicBezTo>
                    <a:pt x="282" y="142"/>
                    <a:pt x="505" y="115"/>
                    <a:pt x="746" y="105"/>
                  </a:cubicBezTo>
                  <a:cubicBezTo>
                    <a:pt x="777" y="104"/>
                    <a:pt x="785" y="56"/>
                    <a:pt x="754" y="47"/>
                  </a:cubicBezTo>
                  <a:cubicBezTo>
                    <a:pt x="666" y="16"/>
                    <a:pt x="571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6044018" y="3427794"/>
              <a:ext cx="32618" cy="59381"/>
            </a:xfrm>
            <a:custGeom>
              <a:avLst/>
              <a:gdLst/>
              <a:ahLst/>
              <a:cxnLst/>
              <a:rect l="l" t="t" r="r" b="b"/>
              <a:pathLst>
                <a:path w="780" h="1420" extrusionOk="0">
                  <a:moveTo>
                    <a:pt x="399" y="0"/>
                  </a:moveTo>
                  <a:cubicBezTo>
                    <a:pt x="379" y="0"/>
                    <a:pt x="359" y="22"/>
                    <a:pt x="371" y="44"/>
                  </a:cubicBezTo>
                  <a:cubicBezTo>
                    <a:pt x="612" y="500"/>
                    <a:pt x="492" y="1109"/>
                    <a:pt x="28" y="1364"/>
                  </a:cubicBezTo>
                  <a:cubicBezTo>
                    <a:pt x="0" y="1379"/>
                    <a:pt x="15" y="1420"/>
                    <a:pt x="41" y="1420"/>
                  </a:cubicBezTo>
                  <a:cubicBezTo>
                    <a:pt x="44" y="1420"/>
                    <a:pt x="48" y="1419"/>
                    <a:pt x="51" y="1418"/>
                  </a:cubicBezTo>
                  <a:cubicBezTo>
                    <a:pt x="618" y="1237"/>
                    <a:pt x="779" y="452"/>
                    <a:pt x="421" y="12"/>
                  </a:cubicBezTo>
                  <a:cubicBezTo>
                    <a:pt x="415" y="4"/>
                    <a:pt x="40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099426" y="3424323"/>
              <a:ext cx="26847" cy="57583"/>
            </a:xfrm>
            <a:custGeom>
              <a:avLst/>
              <a:gdLst/>
              <a:ahLst/>
              <a:cxnLst/>
              <a:rect l="l" t="t" r="r" b="b"/>
              <a:pathLst>
                <a:path w="642" h="1377" extrusionOk="0">
                  <a:moveTo>
                    <a:pt x="223" y="1"/>
                  </a:moveTo>
                  <a:cubicBezTo>
                    <a:pt x="212" y="1"/>
                    <a:pt x="202" y="6"/>
                    <a:pt x="197" y="18"/>
                  </a:cubicBezTo>
                  <a:cubicBezTo>
                    <a:pt x="0" y="475"/>
                    <a:pt x="86" y="1157"/>
                    <a:pt x="588" y="1374"/>
                  </a:cubicBezTo>
                  <a:cubicBezTo>
                    <a:pt x="592" y="1376"/>
                    <a:pt x="596" y="1377"/>
                    <a:pt x="599" y="1377"/>
                  </a:cubicBezTo>
                  <a:cubicBezTo>
                    <a:pt x="625" y="1377"/>
                    <a:pt x="642" y="1339"/>
                    <a:pt x="616" y="1322"/>
                  </a:cubicBezTo>
                  <a:cubicBezTo>
                    <a:pt x="207" y="1042"/>
                    <a:pt x="167" y="485"/>
                    <a:pt x="253" y="36"/>
                  </a:cubicBezTo>
                  <a:cubicBezTo>
                    <a:pt x="257" y="15"/>
                    <a:pt x="24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51"/>
          <p:cNvGrpSpPr/>
          <p:nvPr/>
        </p:nvGrpSpPr>
        <p:grpSpPr>
          <a:xfrm rot="-1318951">
            <a:off x="804596" y="243658"/>
            <a:ext cx="104576" cy="102744"/>
            <a:chOff x="5397687" y="2595834"/>
            <a:chExt cx="157527" cy="154767"/>
          </a:xfrm>
        </p:grpSpPr>
        <p:sp>
          <p:nvSpPr>
            <p:cNvPr id="973" name="Google Shape;973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" name="Google Shape;1219;p56">
            <a:extLst>
              <a:ext uri="{FF2B5EF4-FFF2-40B4-BE49-F238E27FC236}">
                <a16:creationId xmlns:a16="http://schemas.microsoft.com/office/drawing/2014/main" id="{063B8D17-3E50-DC5A-A3EB-30C3E6B317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41116"/>
              </p:ext>
            </p:extLst>
          </p:nvPr>
        </p:nvGraphicFramePr>
        <p:xfrm>
          <a:off x="4114258" y="1119550"/>
          <a:ext cx="4849035" cy="3173419"/>
        </p:xfrm>
        <a:graphic>
          <a:graphicData uri="http://schemas.openxmlformats.org/drawingml/2006/table">
            <a:tbl>
              <a:tblPr>
                <a:noFill/>
                <a:tableStyleId>{7312AC0F-74A4-4F3D-8996-7A4537831298}</a:tableStyleId>
              </a:tblPr>
              <a:tblGrid>
                <a:gridCol w="915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332">
                  <a:extLst>
                    <a:ext uri="{9D8B030D-6E8A-4147-A177-3AD203B41FA5}">
                      <a16:colId xmlns:a16="http://schemas.microsoft.com/office/drawing/2014/main" val="4208094633"/>
                    </a:ext>
                  </a:extLst>
                </a:gridCol>
              </a:tblGrid>
              <a:tr h="6371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accent4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Feature</a:t>
                      </a:r>
                      <a:endParaRPr sz="1400">
                        <a:solidFill>
                          <a:schemeClr val="accent4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accent4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Existing #01</a:t>
                      </a:r>
                      <a:endParaRPr sz="1400">
                        <a:solidFill>
                          <a:schemeClr val="accent4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4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Existing #02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4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Existing #03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4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Proposed Solution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92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/>
                        <a:t>Personalized music therapy</a:t>
                      </a:r>
                      <a:endParaRPr sz="1000">
                        <a:solidFill>
                          <a:schemeClr val="accent4"/>
                        </a:solidFill>
                        <a:latin typeface="Raleway Semi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892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/>
                        <a:t>User-friendly interface</a:t>
                      </a:r>
                      <a:endParaRPr sz="1000">
                        <a:solidFill>
                          <a:schemeClr val="accent4"/>
                        </a:solidFill>
                        <a:latin typeface="Raleway Semi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892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/>
                        <a:t>Stress reduction evaluation</a:t>
                      </a:r>
                      <a:endParaRPr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 pitchFamily="2" charset="0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60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/>
                        <a:t>Web-based platform</a:t>
                      </a:r>
                      <a:endParaRPr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>
                          <a:alpha val="0"/>
                        </a:schemeClr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chemeClr val="accent6"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chemeClr val="accent6"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chemeClr val="accent6"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19050">
                      <a:solidFill>
                        <a:schemeClr val="accent4"/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chemeClr val="accent6"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SemiBold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chemeClr val="accent4"/>
                      </a:solidFill>
                    </a:lnL>
                    <a:lnR w="9524">
                      <a:solidFill>
                        <a:schemeClr val="lt1">
                          <a:alpha val="0"/>
                        </a:schemeClr>
                      </a:solidFill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chemeClr val="accent6">
                          <a:alpha val="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921685"/>
                  </a:ext>
                </a:extLst>
              </a:tr>
            </a:tbl>
          </a:graphicData>
        </a:graphic>
      </p:graphicFrame>
      <p:grpSp>
        <p:nvGrpSpPr>
          <p:cNvPr id="13" name="Google Shape;1223;p56">
            <a:extLst>
              <a:ext uri="{FF2B5EF4-FFF2-40B4-BE49-F238E27FC236}">
                <a16:creationId xmlns:a16="http://schemas.microsoft.com/office/drawing/2014/main" id="{38A8E52C-C786-AD8A-4908-6EB8E785E60D}"/>
              </a:ext>
            </a:extLst>
          </p:cNvPr>
          <p:cNvGrpSpPr/>
          <p:nvPr/>
        </p:nvGrpSpPr>
        <p:grpSpPr>
          <a:xfrm>
            <a:off x="5352202" y="1845493"/>
            <a:ext cx="339252" cy="339253"/>
            <a:chOff x="2085525" y="4992125"/>
            <a:chExt cx="481825" cy="481825"/>
          </a:xfrm>
        </p:grpSpPr>
        <p:sp>
          <p:nvSpPr>
            <p:cNvPr id="11" name="Google Shape;1224;p56">
              <a:extLst>
                <a:ext uri="{FF2B5EF4-FFF2-40B4-BE49-F238E27FC236}">
                  <a16:creationId xmlns:a16="http://schemas.microsoft.com/office/drawing/2014/main" id="{C0DA2DC8-BFE1-2C84-F5C9-C64987481810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1225;p56">
              <a:extLst>
                <a:ext uri="{FF2B5EF4-FFF2-40B4-BE49-F238E27FC236}">
                  <a16:creationId xmlns:a16="http://schemas.microsoft.com/office/drawing/2014/main" id="{033B302A-D601-0A00-9279-8D67F9223AB0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" name="Google Shape;1223;p56">
            <a:extLst>
              <a:ext uri="{FF2B5EF4-FFF2-40B4-BE49-F238E27FC236}">
                <a16:creationId xmlns:a16="http://schemas.microsoft.com/office/drawing/2014/main" id="{7725EF4E-A6C0-1AE2-EE88-0B683B7572AA}"/>
              </a:ext>
            </a:extLst>
          </p:cNvPr>
          <p:cNvGrpSpPr/>
          <p:nvPr/>
        </p:nvGrpSpPr>
        <p:grpSpPr>
          <a:xfrm>
            <a:off x="5352202" y="2578738"/>
            <a:ext cx="339252" cy="339253"/>
            <a:chOff x="2085525" y="4992125"/>
            <a:chExt cx="481825" cy="481825"/>
          </a:xfrm>
        </p:grpSpPr>
        <p:sp>
          <p:nvSpPr>
            <p:cNvPr id="18" name="Google Shape;1224;p56">
              <a:extLst>
                <a:ext uri="{FF2B5EF4-FFF2-40B4-BE49-F238E27FC236}">
                  <a16:creationId xmlns:a16="http://schemas.microsoft.com/office/drawing/2014/main" id="{3E5E9EA6-9D52-2CD7-D6E1-B5950E7EEE04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1225;p56">
              <a:extLst>
                <a:ext uri="{FF2B5EF4-FFF2-40B4-BE49-F238E27FC236}">
                  <a16:creationId xmlns:a16="http://schemas.microsoft.com/office/drawing/2014/main" id="{6F051F42-46C0-B55A-5490-A325B3672108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" name="Google Shape;1223;p56">
            <a:extLst>
              <a:ext uri="{FF2B5EF4-FFF2-40B4-BE49-F238E27FC236}">
                <a16:creationId xmlns:a16="http://schemas.microsoft.com/office/drawing/2014/main" id="{5639CA43-CF10-9E2E-4C28-2E6F46D61DA7}"/>
              </a:ext>
            </a:extLst>
          </p:cNvPr>
          <p:cNvGrpSpPr/>
          <p:nvPr/>
        </p:nvGrpSpPr>
        <p:grpSpPr>
          <a:xfrm>
            <a:off x="5352202" y="3236502"/>
            <a:ext cx="339252" cy="339253"/>
            <a:chOff x="2085525" y="4992125"/>
            <a:chExt cx="481825" cy="481825"/>
          </a:xfrm>
        </p:grpSpPr>
        <p:sp>
          <p:nvSpPr>
            <p:cNvPr id="21" name="Google Shape;1224;p56">
              <a:extLst>
                <a:ext uri="{FF2B5EF4-FFF2-40B4-BE49-F238E27FC236}">
                  <a16:creationId xmlns:a16="http://schemas.microsoft.com/office/drawing/2014/main" id="{3264E6A2-7238-FC88-9234-07F29AB1F83C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1225;p56">
              <a:extLst>
                <a:ext uri="{FF2B5EF4-FFF2-40B4-BE49-F238E27FC236}">
                  <a16:creationId xmlns:a16="http://schemas.microsoft.com/office/drawing/2014/main" id="{48636CE1-1E29-A04E-4059-B11FCEB84C82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" name="Google Shape;1223;p56">
            <a:extLst>
              <a:ext uri="{FF2B5EF4-FFF2-40B4-BE49-F238E27FC236}">
                <a16:creationId xmlns:a16="http://schemas.microsoft.com/office/drawing/2014/main" id="{5811AC19-0AAD-938C-32C7-BE662665B3F7}"/>
              </a:ext>
            </a:extLst>
          </p:cNvPr>
          <p:cNvGrpSpPr/>
          <p:nvPr/>
        </p:nvGrpSpPr>
        <p:grpSpPr>
          <a:xfrm>
            <a:off x="5352202" y="3894266"/>
            <a:ext cx="339252" cy="339253"/>
            <a:chOff x="2085525" y="4992125"/>
            <a:chExt cx="481825" cy="481825"/>
          </a:xfrm>
        </p:grpSpPr>
        <p:sp>
          <p:nvSpPr>
            <p:cNvPr id="24" name="Google Shape;1224;p56">
              <a:extLst>
                <a:ext uri="{FF2B5EF4-FFF2-40B4-BE49-F238E27FC236}">
                  <a16:creationId xmlns:a16="http://schemas.microsoft.com/office/drawing/2014/main" id="{EE616745-C730-F230-BFF4-3C0690356910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1225;p56">
              <a:extLst>
                <a:ext uri="{FF2B5EF4-FFF2-40B4-BE49-F238E27FC236}">
                  <a16:creationId xmlns:a16="http://schemas.microsoft.com/office/drawing/2014/main" id="{F63D2115-FA43-5B35-649D-161F0BF4283C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1223;p56">
            <a:extLst>
              <a:ext uri="{FF2B5EF4-FFF2-40B4-BE49-F238E27FC236}">
                <a16:creationId xmlns:a16="http://schemas.microsoft.com/office/drawing/2014/main" id="{2FE910BF-AE44-9600-23B8-8E03CA390EEE}"/>
              </a:ext>
            </a:extLst>
          </p:cNvPr>
          <p:cNvGrpSpPr/>
          <p:nvPr/>
        </p:nvGrpSpPr>
        <p:grpSpPr>
          <a:xfrm>
            <a:off x="6355022" y="3894266"/>
            <a:ext cx="339252" cy="339253"/>
            <a:chOff x="2085525" y="4992125"/>
            <a:chExt cx="481825" cy="481825"/>
          </a:xfrm>
        </p:grpSpPr>
        <p:sp>
          <p:nvSpPr>
            <p:cNvPr id="27" name="Google Shape;1224;p56">
              <a:extLst>
                <a:ext uri="{FF2B5EF4-FFF2-40B4-BE49-F238E27FC236}">
                  <a16:creationId xmlns:a16="http://schemas.microsoft.com/office/drawing/2014/main" id="{295B4590-FAF6-7B6B-64BC-CB81A0A39175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1225;p56">
              <a:extLst>
                <a:ext uri="{FF2B5EF4-FFF2-40B4-BE49-F238E27FC236}">
                  <a16:creationId xmlns:a16="http://schemas.microsoft.com/office/drawing/2014/main" id="{37A58BE7-9452-2C2B-6234-A1304830FEF4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" name="Google Shape;1223;p56">
            <a:extLst>
              <a:ext uri="{FF2B5EF4-FFF2-40B4-BE49-F238E27FC236}">
                <a16:creationId xmlns:a16="http://schemas.microsoft.com/office/drawing/2014/main" id="{37357731-C40B-9752-983C-2AB9A7DFC93A}"/>
              </a:ext>
            </a:extLst>
          </p:cNvPr>
          <p:cNvGrpSpPr/>
          <p:nvPr/>
        </p:nvGrpSpPr>
        <p:grpSpPr>
          <a:xfrm>
            <a:off x="6355023" y="3236502"/>
            <a:ext cx="339252" cy="339253"/>
            <a:chOff x="2085525" y="4992125"/>
            <a:chExt cx="481825" cy="481825"/>
          </a:xfrm>
        </p:grpSpPr>
        <p:sp>
          <p:nvSpPr>
            <p:cNvPr id="30" name="Google Shape;1224;p56">
              <a:extLst>
                <a:ext uri="{FF2B5EF4-FFF2-40B4-BE49-F238E27FC236}">
                  <a16:creationId xmlns:a16="http://schemas.microsoft.com/office/drawing/2014/main" id="{657410BB-8A12-7F1D-85F2-27E76739E26E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225;p56">
              <a:extLst>
                <a:ext uri="{FF2B5EF4-FFF2-40B4-BE49-F238E27FC236}">
                  <a16:creationId xmlns:a16="http://schemas.microsoft.com/office/drawing/2014/main" id="{F4230E10-67FA-8C66-DA5C-180A320A8046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" name="Google Shape;1223;p56">
            <a:extLst>
              <a:ext uri="{FF2B5EF4-FFF2-40B4-BE49-F238E27FC236}">
                <a16:creationId xmlns:a16="http://schemas.microsoft.com/office/drawing/2014/main" id="{CA349556-3EA5-AB6D-252E-5D13637505F7}"/>
              </a:ext>
            </a:extLst>
          </p:cNvPr>
          <p:cNvGrpSpPr/>
          <p:nvPr/>
        </p:nvGrpSpPr>
        <p:grpSpPr>
          <a:xfrm>
            <a:off x="6355023" y="2578738"/>
            <a:ext cx="339252" cy="339253"/>
            <a:chOff x="2085525" y="4992125"/>
            <a:chExt cx="481825" cy="481825"/>
          </a:xfrm>
        </p:grpSpPr>
        <p:sp>
          <p:nvSpPr>
            <p:cNvPr id="33" name="Google Shape;1224;p56">
              <a:extLst>
                <a:ext uri="{FF2B5EF4-FFF2-40B4-BE49-F238E27FC236}">
                  <a16:creationId xmlns:a16="http://schemas.microsoft.com/office/drawing/2014/main" id="{48A0B3FA-2FD7-7734-A2CB-A16BA29BFEFF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1225;p56">
              <a:extLst>
                <a:ext uri="{FF2B5EF4-FFF2-40B4-BE49-F238E27FC236}">
                  <a16:creationId xmlns:a16="http://schemas.microsoft.com/office/drawing/2014/main" id="{A57F4EF7-D78C-C935-24F1-293826A614C9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5" name="Google Shape;1223;p56">
            <a:extLst>
              <a:ext uri="{FF2B5EF4-FFF2-40B4-BE49-F238E27FC236}">
                <a16:creationId xmlns:a16="http://schemas.microsoft.com/office/drawing/2014/main" id="{F4AD3740-2BDF-EEAA-4F9D-E3F817DAA8B8}"/>
              </a:ext>
            </a:extLst>
          </p:cNvPr>
          <p:cNvGrpSpPr/>
          <p:nvPr/>
        </p:nvGrpSpPr>
        <p:grpSpPr>
          <a:xfrm>
            <a:off x="6355023" y="1845492"/>
            <a:ext cx="339252" cy="339253"/>
            <a:chOff x="2085525" y="4992125"/>
            <a:chExt cx="481825" cy="481825"/>
          </a:xfrm>
        </p:grpSpPr>
        <p:sp>
          <p:nvSpPr>
            <p:cNvPr id="36" name="Google Shape;1224;p56">
              <a:extLst>
                <a:ext uri="{FF2B5EF4-FFF2-40B4-BE49-F238E27FC236}">
                  <a16:creationId xmlns:a16="http://schemas.microsoft.com/office/drawing/2014/main" id="{209DD0F9-A633-67F5-A8FF-3692BD911110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1225;p56">
              <a:extLst>
                <a:ext uri="{FF2B5EF4-FFF2-40B4-BE49-F238E27FC236}">
                  <a16:creationId xmlns:a16="http://schemas.microsoft.com/office/drawing/2014/main" id="{3A5E725B-2A86-7BD6-6812-45ED40262FFC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" name="Google Shape;1223;p56">
            <a:extLst>
              <a:ext uri="{FF2B5EF4-FFF2-40B4-BE49-F238E27FC236}">
                <a16:creationId xmlns:a16="http://schemas.microsoft.com/office/drawing/2014/main" id="{60F241B4-3DC4-6F16-C811-D4188E351A08}"/>
              </a:ext>
            </a:extLst>
          </p:cNvPr>
          <p:cNvGrpSpPr/>
          <p:nvPr/>
        </p:nvGrpSpPr>
        <p:grpSpPr>
          <a:xfrm>
            <a:off x="7271579" y="3236501"/>
            <a:ext cx="339252" cy="339253"/>
            <a:chOff x="2085525" y="4992125"/>
            <a:chExt cx="481825" cy="481825"/>
          </a:xfrm>
        </p:grpSpPr>
        <p:sp>
          <p:nvSpPr>
            <p:cNvPr id="39" name="Google Shape;1224;p56">
              <a:extLst>
                <a:ext uri="{FF2B5EF4-FFF2-40B4-BE49-F238E27FC236}">
                  <a16:creationId xmlns:a16="http://schemas.microsoft.com/office/drawing/2014/main" id="{98F9CBD9-04A4-72C6-C65D-1DDB46E65D25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1225;p56">
              <a:extLst>
                <a:ext uri="{FF2B5EF4-FFF2-40B4-BE49-F238E27FC236}">
                  <a16:creationId xmlns:a16="http://schemas.microsoft.com/office/drawing/2014/main" id="{42CBAF95-A43A-D9CD-6278-59F24E54EFDB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" name="Google Shape;1223;p56">
            <a:extLst>
              <a:ext uri="{FF2B5EF4-FFF2-40B4-BE49-F238E27FC236}">
                <a16:creationId xmlns:a16="http://schemas.microsoft.com/office/drawing/2014/main" id="{4E0748FE-058F-C41D-AA14-B44B6187C877}"/>
              </a:ext>
            </a:extLst>
          </p:cNvPr>
          <p:cNvGrpSpPr/>
          <p:nvPr/>
        </p:nvGrpSpPr>
        <p:grpSpPr>
          <a:xfrm>
            <a:off x="7271579" y="2578737"/>
            <a:ext cx="339252" cy="339253"/>
            <a:chOff x="2085525" y="4992125"/>
            <a:chExt cx="481825" cy="481825"/>
          </a:xfrm>
        </p:grpSpPr>
        <p:sp>
          <p:nvSpPr>
            <p:cNvPr id="42" name="Google Shape;1224;p56">
              <a:extLst>
                <a:ext uri="{FF2B5EF4-FFF2-40B4-BE49-F238E27FC236}">
                  <a16:creationId xmlns:a16="http://schemas.microsoft.com/office/drawing/2014/main" id="{957534B5-948A-EA20-3657-241CE3511765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1225;p56">
              <a:extLst>
                <a:ext uri="{FF2B5EF4-FFF2-40B4-BE49-F238E27FC236}">
                  <a16:creationId xmlns:a16="http://schemas.microsoft.com/office/drawing/2014/main" id="{E12126F3-CC7F-8CA8-406D-04CC13B31890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1220;p56">
            <a:extLst>
              <a:ext uri="{FF2B5EF4-FFF2-40B4-BE49-F238E27FC236}">
                <a16:creationId xmlns:a16="http://schemas.microsoft.com/office/drawing/2014/main" id="{6849384D-F9E0-F20F-B44A-5A21BB8CD30E}"/>
              </a:ext>
            </a:extLst>
          </p:cNvPr>
          <p:cNvGrpSpPr/>
          <p:nvPr/>
        </p:nvGrpSpPr>
        <p:grpSpPr>
          <a:xfrm>
            <a:off x="7276743" y="1850324"/>
            <a:ext cx="339253" cy="339253"/>
            <a:chOff x="1492675" y="4992125"/>
            <a:chExt cx="481825" cy="481825"/>
          </a:xfrm>
        </p:grpSpPr>
        <p:sp>
          <p:nvSpPr>
            <p:cNvPr id="44" name="Google Shape;1221;p56">
              <a:extLst>
                <a:ext uri="{FF2B5EF4-FFF2-40B4-BE49-F238E27FC236}">
                  <a16:creationId xmlns:a16="http://schemas.microsoft.com/office/drawing/2014/main" id="{8EA5A29F-9C72-1F10-7741-54496A1D896E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1222;p56">
              <a:extLst>
                <a:ext uri="{FF2B5EF4-FFF2-40B4-BE49-F238E27FC236}">
                  <a16:creationId xmlns:a16="http://schemas.microsoft.com/office/drawing/2014/main" id="{B5E5035B-6130-7824-4429-4E024E3FF13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" name="Google Shape;1220;p56">
            <a:extLst>
              <a:ext uri="{FF2B5EF4-FFF2-40B4-BE49-F238E27FC236}">
                <a16:creationId xmlns:a16="http://schemas.microsoft.com/office/drawing/2014/main" id="{84AB46C6-420F-2EBB-623C-24201A28A912}"/>
              </a:ext>
            </a:extLst>
          </p:cNvPr>
          <p:cNvGrpSpPr/>
          <p:nvPr/>
        </p:nvGrpSpPr>
        <p:grpSpPr>
          <a:xfrm>
            <a:off x="8301129" y="1850323"/>
            <a:ext cx="339253" cy="339253"/>
            <a:chOff x="1492675" y="4992125"/>
            <a:chExt cx="481825" cy="481825"/>
          </a:xfrm>
        </p:grpSpPr>
        <p:sp>
          <p:nvSpPr>
            <p:cNvPr id="47" name="Google Shape;1221;p56">
              <a:extLst>
                <a:ext uri="{FF2B5EF4-FFF2-40B4-BE49-F238E27FC236}">
                  <a16:creationId xmlns:a16="http://schemas.microsoft.com/office/drawing/2014/main" id="{A06B30B4-721D-8074-F709-A1557DC67F92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1222;p56">
              <a:extLst>
                <a:ext uri="{FF2B5EF4-FFF2-40B4-BE49-F238E27FC236}">
                  <a16:creationId xmlns:a16="http://schemas.microsoft.com/office/drawing/2014/main" id="{9EE3CD80-4623-5122-39EE-EC570F73AF50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" name="Google Shape;1220;p56">
            <a:extLst>
              <a:ext uri="{FF2B5EF4-FFF2-40B4-BE49-F238E27FC236}">
                <a16:creationId xmlns:a16="http://schemas.microsoft.com/office/drawing/2014/main" id="{EFF6198D-CDEB-8EE6-C754-12BFFBCDB8AD}"/>
              </a:ext>
            </a:extLst>
          </p:cNvPr>
          <p:cNvGrpSpPr/>
          <p:nvPr/>
        </p:nvGrpSpPr>
        <p:grpSpPr>
          <a:xfrm>
            <a:off x="8301129" y="2583569"/>
            <a:ext cx="339253" cy="339253"/>
            <a:chOff x="1492675" y="4992125"/>
            <a:chExt cx="481825" cy="481825"/>
          </a:xfrm>
        </p:grpSpPr>
        <p:sp>
          <p:nvSpPr>
            <p:cNvPr id="53" name="Google Shape;1221;p56">
              <a:extLst>
                <a:ext uri="{FF2B5EF4-FFF2-40B4-BE49-F238E27FC236}">
                  <a16:creationId xmlns:a16="http://schemas.microsoft.com/office/drawing/2014/main" id="{601AF649-35C8-4861-E2A2-2F9D6098D29D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" name="Google Shape;1222;p56">
              <a:extLst>
                <a:ext uri="{FF2B5EF4-FFF2-40B4-BE49-F238E27FC236}">
                  <a16:creationId xmlns:a16="http://schemas.microsoft.com/office/drawing/2014/main" id="{3826568A-AE2F-CECB-D67F-57637D4AC4B8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" name="Google Shape;1220;p56">
            <a:extLst>
              <a:ext uri="{FF2B5EF4-FFF2-40B4-BE49-F238E27FC236}">
                <a16:creationId xmlns:a16="http://schemas.microsoft.com/office/drawing/2014/main" id="{18D0D392-F89A-7297-CECA-6732FCC465CC}"/>
              </a:ext>
            </a:extLst>
          </p:cNvPr>
          <p:cNvGrpSpPr/>
          <p:nvPr/>
        </p:nvGrpSpPr>
        <p:grpSpPr>
          <a:xfrm>
            <a:off x="8301129" y="3241333"/>
            <a:ext cx="339253" cy="339253"/>
            <a:chOff x="1492675" y="4992125"/>
            <a:chExt cx="481825" cy="481825"/>
          </a:xfrm>
        </p:grpSpPr>
        <p:sp>
          <p:nvSpPr>
            <p:cNvPr id="56" name="Google Shape;1221;p56">
              <a:extLst>
                <a:ext uri="{FF2B5EF4-FFF2-40B4-BE49-F238E27FC236}">
                  <a16:creationId xmlns:a16="http://schemas.microsoft.com/office/drawing/2014/main" id="{F768C91E-6B92-AF41-9059-0854E082A34C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1222;p56">
              <a:extLst>
                <a:ext uri="{FF2B5EF4-FFF2-40B4-BE49-F238E27FC236}">
                  <a16:creationId xmlns:a16="http://schemas.microsoft.com/office/drawing/2014/main" id="{A196B834-EEAD-9B03-748A-545DAB8063D3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" name="Google Shape;1220;p56">
            <a:extLst>
              <a:ext uri="{FF2B5EF4-FFF2-40B4-BE49-F238E27FC236}">
                <a16:creationId xmlns:a16="http://schemas.microsoft.com/office/drawing/2014/main" id="{91489C0D-6197-B7F1-51E3-F70E3FB2EFEA}"/>
              </a:ext>
            </a:extLst>
          </p:cNvPr>
          <p:cNvGrpSpPr/>
          <p:nvPr/>
        </p:nvGrpSpPr>
        <p:grpSpPr>
          <a:xfrm>
            <a:off x="7276743" y="3899097"/>
            <a:ext cx="339253" cy="339253"/>
            <a:chOff x="1492675" y="4992125"/>
            <a:chExt cx="481825" cy="481825"/>
          </a:xfrm>
        </p:grpSpPr>
        <p:sp>
          <p:nvSpPr>
            <p:cNvPr id="59" name="Google Shape;1221;p56">
              <a:extLst>
                <a:ext uri="{FF2B5EF4-FFF2-40B4-BE49-F238E27FC236}">
                  <a16:creationId xmlns:a16="http://schemas.microsoft.com/office/drawing/2014/main" id="{EDE99BDB-174A-2C71-154D-7EE9396E4E1A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" name="Google Shape;1222;p56">
              <a:extLst>
                <a:ext uri="{FF2B5EF4-FFF2-40B4-BE49-F238E27FC236}">
                  <a16:creationId xmlns:a16="http://schemas.microsoft.com/office/drawing/2014/main" id="{4F4598DB-4BE6-F502-3280-E228F8E5E104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" name="Google Shape;1220;p56">
            <a:extLst>
              <a:ext uri="{FF2B5EF4-FFF2-40B4-BE49-F238E27FC236}">
                <a16:creationId xmlns:a16="http://schemas.microsoft.com/office/drawing/2014/main" id="{729A27B4-CB4A-EE8B-6130-96BABBA1ECAA}"/>
              </a:ext>
            </a:extLst>
          </p:cNvPr>
          <p:cNvGrpSpPr/>
          <p:nvPr/>
        </p:nvGrpSpPr>
        <p:grpSpPr>
          <a:xfrm>
            <a:off x="8301129" y="3899097"/>
            <a:ext cx="339253" cy="339253"/>
            <a:chOff x="1492675" y="4992125"/>
            <a:chExt cx="481825" cy="481825"/>
          </a:xfrm>
        </p:grpSpPr>
        <p:sp>
          <p:nvSpPr>
            <p:cNvPr id="62" name="Google Shape;1221;p56">
              <a:extLst>
                <a:ext uri="{FF2B5EF4-FFF2-40B4-BE49-F238E27FC236}">
                  <a16:creationId xmlns:a16="http://schemas.microsoft.com/office/drawing/2014/main" id="{B2ED224F-8948-B667-DB60-F247B56CE1AB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1222;p56">
              <a:extLst>
                <a:ext uri="{FF2B5EF4-FFF2-40B4-BE49-F238E27FC236}">
                  <a16:creationId xmlns:a16="http://schemas.microsoft.com/office/drawing/2014/main" id="{709499A8-8EE5-CE76-CA89-48FEC4512813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6" name="TextBox 895">
            <a:extLst>
              <a:ext uri="{FF2B5EF4-FFF2-40B4-BE49-F238E27FC236}">
                <a16:creationId xmlns:a16="http://schemas.microsoft.com/office/drawing/2014/main" id="{58DD092C-CA82-6325-73BF-3F051135CECA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LK">
                <a:latin typeface="Poppins"/>
                <a:cs typeface="Poppins"/>
              </a:rPr>
              <a:t>IT20211264| Harischandra M.A.D.D.K | TMP-23-116</a:t>
            </a:r>
          </a:p>
        </p:txBody>
      </p:sp>
    </p:spTree>
    <p:extLst>
      <p:ext uri="{BB962C8B-B14F-4D97-AF65-F5344CB8AC3E}">
        <p14:creationId xmlns:p14="http://schemas.microsoft.com/office/powerpoint/2010/main" val="3847446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8"/>
          <p:cNvSpPr/>
          <p:nvPr/>
        </p:nvSpPr>
        <p:spPr>
          <a:xfrm>
            <a:off x="612600" y="1799755"/>
            <a:ext cx="3151580" cy="2553898"/>
          </a:xfrm>
          <a:prstGeom prst="round2DiagRect">
            <a:avLst>
              <a:gd name="adj1" fmla="val 32711"/>
              <a:gd name="adj2" fmla="val 0"/>
            </a:avLst>
          </a:prstGeom>
          <a:blipFill>
            <a:blip r:embed="rId3"/>
            <a:stretch>
              <a:fillRect/>
            </a:stretch>
          </a:blip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58"/>
          <p:cNvSpPr txBox="1">
            <a:spLocks noGrp="1"/>
          </p:cNvSpPr>
          <p:nvPr>
            <p:ph type="subTitle" idx="1"/>
          </p:nvPr>
        </p:nvSpPr>
        <p:spPr>
          <a:xfrm>
            <a:off x="4137198" y="2206179"/>
            <a:ext cx="4286802" cy="17410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Can a personalized music therapy playlist system be developed to reduce stress levels in Sri Lankan IT professionals?</a:t>
            </a:r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69" name="Google Shape;1469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</a:t>
            </a:r>
            <a:r>
              <a:rPr lang="en-GB">
                <a:solidFill>
                  <a:schemeClr val="accent4"/>
                </a:solidFill>
              </a:rPr>
              <a:t>QUESTION</a:t>
            </a:r>
            <a:endParaRPr lang="en-GB"/>
          </a:p>
        </p:txBody>
      </p:sp>
      <p:grpSp>
        <p:nvGrpSpPr>
          <p:cNvPr id="1502" name="Google Shape;1502;p58"/>
          <p:cNvGrpSpPr/>
          <p:nvPr/>
        </p:nvGrpSpPr>
        <p:grpSpPr>
          <a:xfrm>
            <a:off x="460127" y="445023"/>
            <a:ext cx="807623" cy="728122"/>
            <a:chOff x="506227" y="526123"/>
            <a:chExt cx="807623" cy="728122"/>
          </a:xfrm>
        </p:grpSpPr>
        <p:grpSp>
          <p:nvGrpSpPr>
            <p:cNvPr id="1503" name="Google Shape;1503;p58"/>
            <p:cNvGrpSpPr/>
            <p:nvPr/>
          </p:nvGrpSpPr>
          <p:grpSpPr>
            <a:xfrm rot="-5400000">
              <a:off x="618482" y="669843"/>
              <a:ext cx="88542" cy="313052"/>
              <a:chOff x="1825350" y="-685725"/>
              <a:chExt cx="102125" cy="361075"/>
            </a:xfrm>
          </p:grpSpPr>
          <p:sp>
            <p:nvSpPr>
              <p:cNvPr id="1504" name="Google Shape;1504;p58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8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6" name="Google Shape;1506;p58"/>
            <p:cNvGrpSpPr/>
            <p:nvPr/>
          </p:nvGrpSpPr>
          <p:grpSpPr>
            <a:xfrm rot="-480806">
              <a:off x="669184" y="930011"/>
              <a:ext cx="173052" cy="162521"/>
              <a:chOff x="1833125" y="-1256125"/>
              <a:chExt cx="283150" cy="265875"/>
            </a:xfrm>
          </p:grpSpPr>
          <p:sp>
            <p:nvSpPr>
              <p:cNvPr id="1507" name="Google Shape;1507;p58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635" extrusionOk="0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8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747" extrusionOk="0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8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001" extrusionOk="0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" name="Google Shape;1510;p58"/>
            <p:cNvGrpSpPr/>
            <p:nvPr/>
          </p:nvGrpSpPr>
          <p:grpSpPr>
            <a:xfrm rot="-2700000">
              <a:off x="909164" y="901861"/>
              <a:ext cx="305657" cy="286236"/>
              <a:chOff x="3253250" y="-606750"/>
              <a:chExt cx="249000" cy="233125"/>
            </a:xfrm>
          </p:grpSpPr>
          <p:sp>
            <p:nvSpPr>
              <p:cNvPr id="1511" name="Google Shape;1511;p58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9325" extrusionOk="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8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7" extrusionOk="0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8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6" extrusionOk="0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8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438" extrusionOk="0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8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158" extrusionOk="0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58"/>
            <p:cNvGrpSpPr/>
            <p:nvPr/>
          </p:nvGrpSpPr>
          <p:grpSpPr>
            <a:xfrm>
              <a:off x="856420" y="526123"/>
              <a:ext cx="158823" cy="176342"/>
              <a:chOff x="5071176" y="2522737"/>
              <a:chExt cx="356745" cy="396095"/>
            </a:xfrm>
          </p:grpSpPr>
          <p:sp>
            <p:nvSpPr>
              <p:cNvPr id="1517" name="Google Shape;1517;p58"/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avLst/>
                <a:gdLst/>
                <a:ahLst/>
                <a:cxnLst/>
                <a:rect l="l" t="t" r="r" b="b"/>
                <a:pathLst>
                  <a:path w="8531" h="9472" extrusionOk="0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8"/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4439" extrusionOk="0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58"/>
            <p:cNvGrpSpPr/>
            <p:nvPr/>
          </p:nvGrpSpPr>
          <p:grpSpPr>
            <a:xfrm>
              <a:off x="1008167" y="570865"/>
              <a:ext cx="305683" cy="264869"/>
              <a:chOff x="3360325" y="-1226900"/>
              <a:chExt cx="352575" cy="305500"/>
            </a:xfrm>
          </p:grpSpPr>
          <p:sp>
            <p:nvSpPr>
              <p:cNvPr id="1520" name="Google Shape;1520;p58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8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8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8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8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5" name="Google Shape;1525;p58"/>
            <p:cNvGrpSpPr/>
            <p:nvPr/>
          </p:nvGrpSpPr>
          <p:grpSpPr>
            <a:xfrm rot="-3015264">
              <a:off x="754557" y="633725"/>
              <a:ext cx="87449" cy="248010"/>
              <a:chOff x="1825350" y="-685725"/>
              <a:chExt cx="102125" cy="361075"/>
            </a:xfrm>
          </p:grpSpPr>
          <p:sp>
            <p:nvSpPr>
              <p:cNvPr id="1526" name="Google Shape;1526;p58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8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041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9"/>
          <p:cNvSpPr txBox="1">
            <a:spLocks noGrp="1"/>
          </p:cNvSpPr>
          <p:nvPr>
            <p:ph type="subTitle" idx="2"/>
          </p:nvPr>
        </p:nvSpPr>
        <p:spPr>
          <a:xfrm>
            <a:off x="1292700" y="1120630"/>
            <a:ext cx="7131300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/>
              <a:t>Develop a personalized music therapy playlist system using advanced music information retrieval techniques and machine learning algorithms</a:t>
            </a:r>
          </a:p>
        </p:txBody>
      </p:sp>
      <p:sp>
        <p:nvSpPr>
          <p:cNvPr id="788" name="Google Shape;788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</a:t>
            </a:r>
            <a:r>
              <a:rPr lang="en">
                <a:solidFill>
                  <a:schemeClr val="accent4"/>
                </a:solidFill>
              </a:rPr>
              <a:t>OBJECTIVES</a:t>
            </a:r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3" name="Graphic 2" descr="Checkbox Ticked with solid fill">
            <a:extLst>
              <a:ext uri="{FF2B5EF4-FFF2-40B4-BE49-F238E27FC236}">
                <a16:creationId xmlns:a16="http://schemas.microsoft.com/office/drawing/2014/main" id="{162D5189-29A6-67CB-3171-7A2748CE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1120631"/>
            <a:ext cx="572700" cy="572700"/>
          </a:xfrm>
          <a:prstGeom prst="rect">
            <a:avLst/>
          </a:prstGeom>
        </p:spPr>
      </p:pic>
      <p:pic>
        <p:nvPicPr>
          <p:cNvPr id="10" name="Graphic 9" descr="Checkbox Ticked with solid fill">
            <a:extLst>
              <a:ext uri="{FF2B5EF4-FFF2-40B4-BE49-F238E27FC236}">
                <a16:creationId xmlns:a16="http://schemas.microsoft.com/office/drawing/2014/main" id="{7358E52D-1E19-9742-2567-BC811DBB3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1826302"/>
            <a:ext cx="572700" cy="572700"/>
          </a:xfrm>
          <a:prstGeom prst="rect">
            <a:avLst/>
          </a:prstGeom>
        </p:spPr>
      </p:pic>
      <p:pic>
        <p:nvPicPr>
          <p:cNvPr id="11" name="Graphic 10" descr="Checkbox Ticked with solid fill">
            <a:extLst>
              <a:ext uri="{FF2B5EF4-FFF2-40B4-BE49-F238E27FC236}">
                <a16:creationId xmlns:a16="http://schemas.microsoft.com/office/drawing/2014/main" id="{6D582F75-9301-6237-FC80-B83E1DF6E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2531973"/>
            <a:ext cx="572700" cy="572700"/>
          </a:xfrm>
          <a:prstGeom prst="rect">
            <a:avLst/>
          </a:prstGeom>
        </p:spPr>
      </p:pic>
      <p:pic>
        <p:nvPicPr>
          <p:cNvPr id="12" name="Graphic 11" descr="Checkbox Ticked with solid fill">
            <a:extLst>
              <a:ext uri="{FF2B5EF4-FFF2-40B4-BE49-F238E27FC236}">
                <a16:creationId xmlns:a16="http://schemas.microsoft.com/office/drawing/2014/main" id="{AE5C4AD1-A97F-60FF-DC62-065F92267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3234782"/>
            <a:ext cx="572700" cy="572700"/>
          </a:xfrm>
          <a:prstGeom prst="rect">
            <a:avLst/>
          </a:prstGeom>
        </p:spPr>
      </p:pic>
      <p:sp>
        <p:nvSpPr>
          <p:cNvPr id="17" name="Google Shape;785;p49">
            <a:extLst>
              <a:ext uri="{FF2B5EF4-FFF2-40B4-BE49-F238E27FC236}">
                <a16:creationId xmlns:a16="http://schemas.microsoft.com/office/drawing/2014/main" id="{91FDD8DA-36B5-75AE-A116-C394F833D8B4}"/>
              </a:ext>
            </a:extLst>
          </p:cNvPr>
          <p:cNvSpPr txBox="1">
            <a:spLocks/>
          </p:cNvSpPr>
          <p:nvPr/>
        </p:nvSpPr>
        <p:spPr>
          <a:xfrm>
            <a:off x="1292700" y="1922952"/>
            <a:ext cx="7131300" cy="52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US"/>
              <a:t>Analyze and select music tracks based on user preferences and therapeutic properties</a:t>
            </a:r>
          </a:p>
        </p:txBody>
      </p:sp>
      <p:sp>
        <p:nvSpPr>
          <p:cNvPr id="18" name="Google Shape;785;p49">
            <a:extLst>
              <a:ext uri="{FF2B5EF4-FFF2-40B4-BE49-F238E27FC236}">
                <a16:creationId xmlns:a16="http://schemas.microsoft.com/office/drawing/2014/main" id="{2FA07479-87E5-525C-7CA4-376C4B15F0EE}"/>
              </a:ext>
            </a:extLst>
          </p:cNvPr>
          <p:cNvSpPr txBox="1">
            <a:spLocks/>
          </p:cNvSpPr>
          <p:nvPr/>
        </p:nvSpPr>
        <p:spPr>
          <a:xfrm>
            <a:off x="1292700" y="2597028"/>
            <a:ext cx="71313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US"/>
              <a:t>Adapt to users' real-time emotional state to generate a personalized playlist that promotes stress reduction</a:t>
            </a:r>
          </a:p>
        </p:txBody>
      </p:sp>
      <p:sp>
        <p:nvSpPr>
          <p:cNvPr id="19" name="Google Shape;785;p49">
            <a:extLst>
              <a:ext uri="{FF2B5EF4-FFF2-40B4-BE49-F238E27FC236}">
                <a16:creationId xmlns:a16="http://schemas.microsoft.com/office/drawing/2014/main" id="{E958F74F-39EC-B1AE-D265-EF51B531B65F}"/>
              </a:ext>
            </a:extLst>
          </p:cNvPr>
          <p:cNvSpPr txBox="1">
            <a:spLocks/>
          </p:cNvSpPr>
          <p:nvPr/>
        </p:nvSpPr>
        <p:spPr>
          <a:xfrm>
            <a:off x="1292700" y="3234782"/>
            <a:ext cx="71313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US"/>
              <a:t>Develop a user-friendly interface for browsing and listening to personalized playlists</a:t>
            </a:r>
          </a:p>
        </p:txBody>
      </p:sp>
      <p:pic>
        <p:nvPicPr>
          <p:cNvPr id="2" name="Graphic 1" descr="Checkbox Ticked with solid fill">
            <a:extLst>
              <a:ext uri="{FF2B5EF4-FFF2-40B4-BE49-F238E27FC236}">
                <a16:creationId xmlns:a16="http://schemas.microsoft.com/office/drawing/2014/main" id="{AA16CF72-373D-34FB-096D-174093C48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783" y="3827848"/>
            <a:ext cx="572700" cy="572700"/>
          </a:xfrm>
          <a:prstGeom prst="rect">
            <a:avLst/>
          </a:prstGeom>
        </p:spPr>
      </p:pic>
      <p:sp>
        <p:nvSpPr>
          <p:cNvPr id="4" name="Google Shape;785;p49">
            <a:extLst>
              <a:ext uri="{FF2B5EF4-FFF2-40B4-BE49-F238E27FC236}">
                <a16:creationId xmlns:a16="http://schemas.microsoft.com/office/drawing/2014/main" id="{1E51CC4E-5346-ACC8-F0D2-A507153976F0}"/>
              </a:ext>
            </a:extLst>
          </p:cNvPr>
          <p:cNvSpPr txBox="1">
            <a:spLocks/>
          </p:cNvSpPr>
          <p:nvPr/>
        </p:nvSpPr>
        <p:spPr>
          <a:xfrm>
            <a:off x="1303483" y="3827848"/>
            <a:ext cx="71313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>
              <a:lnSpc>
                <a:spcPct val="114999"/>
              </a:lnSpc>
            </a:pPr>
            <a:r>
              <a:rPr lang="en-US"/>
              <a:t>Evaluate the impact of personalized music therapy on stress reduction through user testing and feedback</a:t>
            </a:r>
          </a:p>
          <a:p>
            <a:pPr marL="0" indent="0"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C4C38-B090-6513-6A66-63385594C757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LK">
                <a:latin typeface="Poppins"/>
                <a:cs typeface="Poppins"/>
              </a:rPr>
              <a:t>IT20211264| Harischandra M.A.D.D.K | TMP-23-116</a:t>
            </a:r>
          </a:p>
        </p:txBody>
      </p:sp>
    </p:spTree>
    <p:extLst>
      <p:ext uri="{BB962C8B-B14F-4D97-AF65-F5344CB8AC3E}">
        <p14:creationId xmlns:p14="http://schemas.microsoft.com/office/powerpoint/2010/main" val="1930296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TECHNOLOGIES, TECHNIQUES &amp;</a:t>
            </a:r>
            <a:br>
              <a:rPr lang="en"/>
            </a:b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ALGORITHMS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1219" name="Google Shape;1219;p56"/>
          <p:cNvGraphicFramePr/>
          <p:nvPr>
            <p:extLst>
              <p:ext uri="{D42A27DB-BD31-4B8C-83A1-F6EECF244321}">
                <p14:modId xmlns:p14="http://schemas.microsoft.com/office/powerpoint/2010/main" val="704678308"/>
              </p:ext>
            </p:extLst>
          </p:nvPr>
        </p:nvGraphicFramePr>
        <p:xfrm>
          <a:off x="2357950" y="1865276"/>
          <a:ext cx="4811073" cy="2649439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400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0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>
                          <a:solidFill>
                            <a:schemeClr val="accent4"/>
                          </a:solidFill>
                          <a:latin typeface="Raleway"/>
                          <a:sym typeface="Raleway ExtraBold"/>
                        </a:rPr>
                        <a:t>Technologies</a:t>
                      </a:r>
                      <a:endParaRPr lang="en-GB" sz="1600" b="1">
                        <a:solidFill>
                          <a:schemeClr val="accent4"/>
                        </a:solidFill>
                        <a:latin typeface="Raleway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accent4"/>
                          </a:solidFill>
                          <a:latin typeface="Raleway"/>
                        </a:rPr>
                        <a:t>Algorithms</a:t>
                      </a:r>
                      <a:endParaRPr sz="1600" b="1">
                        <a:solidFill>
                          <a:schemeClr val="accent4"/>
                        </a:solidFill>
                        <a:latin typeface="Raleway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865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r>
                        <a:rPr lang="en-US" sz="1200" b="0" i="0" u="none" strike="noStrike" noProof="0">
                          <a:sym typeface="Raleway Medium"/>
                        </a:rPr>
                        <a:t>React JS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endParaRPr lang="en-US" sz="1200" b="0" i="0" u="none" strike="noStrike" noProof="0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r>
                        <a:rPr lang="en-US" sz="1200" b="0" i="0" u="none" strike="noStrike" noProof="0">
                          <a:sym typeface="Raleway Medium"/>
                        </a:rPr>
                        <a:t>Python</a:t>
                      </a:r>
                      <a:br>
                        <a:rPr lang="en-US" sz="1200" b="0" i="0" u="none" strike="noStrike" noProof="0"/>
                      </a:br>
                      <a:endParaRPr lang="en-US" sz="1200" b="0" i="0" u="none" strike="noStrike" noProof="0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r>
                        <a:rPr lang="en-US" sz="1200" b="0" i="0" u="none" strike="noStrike" noProof="0"/>
                        <a:t>R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endParaRPr lang="en-US" sz="1200" b="0" i="0" u="none" strike="noStrike" noProof="0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r>
                        <a:rPr lang="en-US" sz="1200" b="0" i="0" u="none" strike="noStrike" noProof="0"/>
                        <a:t>Tensor Flow</a:t>
                      </a:r>
                      <a:endParaRPr lang="en-US" sz="1200" b="0" i="0" u="none" strike="noStrike" noProof="0" err="1">
                        <a:sym typeface="Raleway Medium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endParaRPr lang="en-US" sz="1200" b="0" i="0" u="none" strike="noStrike" noProof="0">
                        <a:sym typeface="Raleway Medium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r>
                        <a:rPr lang="en-US" sz="1200" b="0" i="0" u="none" strike="noStrike" noProof="0" err="1">
                          <a:sym typeface="Raleway Medium"/>
                        </a:rPr>
                        <a:t>Keras</a:t>
                      </a:r>
                      <a:endParaRPr lang="en-US" i="0" u="none" strike="noStrike" noProof="0">
                        <a:sym typeface="Raleway Mediu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>
                              <a:lumMod val="10000"/>
                            </a:schemeClr>
                          </a:solidFill>
                          <a:sym typeface="Raleway Medium"/>
                        </a:rPr>
                        <a:t>CNN</a:t>
                      </a:r>
                      <a:br>
                        <a:rPr lang="en-US" sz="1200" b="0" i="0" u="none" strike="noStrike" noProof="0">
                          <a:solidFill>
                            <a:srgbClr val="221F10"/>
                          </a:solidFill>
                        </a:rPr>
                      </a:br>
                      <a:r>
                        <a:rPr lang="en-US" sz="1200" b="0" i="0" u="none" strike="noStrike" noProof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en-US" sz="1200" b="0" i="0" u="none" strike="noStrike" noProof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aleway SemiBold"/>
                        </a:rPr>
                        <a:t>used for </a:t>
                      </a:r>
                      <a:r>
                        <a:rPr lang="en-US" sz="1200" b="0" i="0" u="none" strike="noStrike" noProof="0">
                          <a:latin typeface="Raleway SemiBold"/>
                        </a:rPr>
                        <a:t>deep learning algorithm</a:t>
                      </a:r>
                      <a:r>
                        <a:rPr lang="en-US" sz="1200" b="0" i="0" u="none" strike="noStrike" noProof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en-US" sz="1200" b="0" i="0" u="none" strike="noStrike" noProof="0">
                        <a:solidFill>
                          <a:srgbClr val="221F10"/>
                        </a:solidFill>
                        <a:sym typeface="Raleway Medium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endParaRPr lang="en-US" sz="1200" b="0" i="0" u="none" strike="noStrike" noProof="0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SVM</a:t>
                      </a:r>
                      <a:br>
                        <a:rPr lang="en-US" sz="1200" b="0" i="0" u="none" strike="noStrike" noProof="0">
                          <a:solidFill>
                            <a:srgbClr val="221F10"/>
                          </a:solidFill>
                        </a:rPr>
                      </a:br>
                      <a:r>
                        <a:rPr lang="en-US" sz="1200" b="0" i="0" u="none" strike="noStrike" noProof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aleway SemiBold"/>
                        </a:rPr>
                        <a:t>(</a:t>
                      </a:r>
                      <a:r>
                        <a:rPr lang="en-US" sz="1200" b="0" i="0" u="none" strike="noStrike" noProof="0">
                          <a:latin typeface="Raleway SemiBold"/>
                        </a:rPr>
                        <a:t>used for classification and regression analysis</a:t>
                      </a:r>
                      <a:r>
                        <a:rPr lang="en-US" sz="1200" b="0" i="0" u="none" strike="noStrike" noProof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en-US" sz="1200" b="0" i="0" u="none" strike="noStrike" noProof="0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endParaRPr lang="en-US" sz="1200" b="0" i="0" u="none" strike="noStrike" noProof="0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82435"/>
                        </a:buClr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K-Means (unsupervised learning for personalized </a:t>
                      </a:r>
                      <a:r>
                        <a:rPr lang="en-US" sz="1200" b="0" i="0" u="none" strike="noStrike" noProof="0">
                          <a:solidFill>
                            <a:srgbClr val="211F0F"/>
                          </a:solidFill>
                        </a:rPr>
                        <a:t>continuous learning)</a:t>
                      </a:r>
                      <a:endParaRPr lang="en-US" sz="1200" b="0" i="0" u="none" strike="noStrike" noProof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32" name="Google Shape;1232;p56"/>
          <p:cNvGrpSpPr/>
          <p:nvPr/>
        </p:nvGrpSpPr>
        <p:grpSpPr>
          <a:xfrm rot="20248704">
            <a:off x="379009" y="3291128"/>
            <a:ext cx="1133240" cy="917205"/>
            <a:chOff x="7813653" y="441949"/>
            <a:chExt cx="804060" cy="650779"/>
          </a:xfrm>
        </p:grpSpPr>
        <p:grpSp>
          <p:nvGrpSpPr>
            <p:cNvPr id="1233" name="Google Shape;1233;p56"/>
            <p:cNvGrpSpPr/>
            <p:nvPr/>
          </p:nvGrpSpPr>
          <p:grpSpPr>
            <a:xfrm rot="-1171175">
              <a:off x="7813653" y="441949"/>
              <a:ext cx="183355" cy="306712"/>
              <a:chOff x="2258725" y="-1293450"/>
              <a:chExt cx="211475" cy="353750"/>
            </a:xfrm>
          </p:grpSpPr>
          <p:sp>
            <p:nvSpPr>
              <p:cNvPr id="1234" name="Google Shape;1234;p56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6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6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7" name="Google Shape;1237;p56"/>
            <p:cNvGrpSpPr/>
            <p:nvPr/>
          </p:nvGrpSpPr>
          <p:grpSpPr>
            <a:xfrm>
              <a:off x="8312030" y="505615"/>
              <a:ext cx="305683" cy="264869"/>
              <a:chOff x="3360325" y="-1226900"/>
              <a:chExt cx="352575" cy="305500"/>
            </a:xfrm>
          </p:grpSpPr>
          <p:sp>
            <p:nvSpPr>
              <p:cNvPr id="1238" name="Google Shape;1238;p56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6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6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6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6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3" name="Google Shape;1243;p56"/>
            <p:cNvGrpSpPr/>
            <p:nvPr/>
          </p:nvGrpSpPr>
          <p:grpSpPr>
            <a:xfrm rot="596569" flipH="1">
              <a:off x="7965933" y="779149"/>
              <a:ext cx="334821" cy="313579"/>
              <a:chOff x="3684900" y="-606750"/>
              <a:chExt cx="248975" cy="233125"/>
            </a:xfrm>
          </p:grpSpPr>
          <p:sp>
            <p:nvSpPr>
              <p:cNvPr id="1244" name="Google Shape;1244;p56"/>
              <p:cNvSpPr/>
              <p:nvPr/>
            </p:nvSpPr>
            <p:spPr>
              <a:xfrm>
                <a:off x="3684900" y="-606750"/>
                <a:ext cx="248975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959" h="9325" extrusionOk="0">
                    <a:moveTo>
                      <a:pt x="5032" y="1"/>
                    </a:moveTo>
                    <a:cubicBezTo>
                      <a:pt x="2662" y="1"/>
                      <a:pt x="1599" y="1620"/>
                      <a:pt x="1208" y="2928"/>
                    </a:cubicBezTo>
                    <a:cubicBezTo>
                      <a:pt x="767" y="4405"/>
                      <a:pt x="0" y="7191"/>
                      <a:pt x="3402" y="8811"/>
                    </a:cubicBezTo>
                    <a:cubicBezTo>
                      <a:pt x="4153" y="9169"/>
                      <a:pt x="4847" y="9324"/>
                      <a:pt x="5478" y="9324"/>
                    </a:cubicBezTo>
                    <a:cubicBezTo>
                      <a:pt x="7705" y="9324"/>
                      <a:pt x="9142" y="7397"/>
                      <a:pt x="9500" y="5677"/>
                    </a:cubicBezTo>
                    <a:cubicBezTo>
                      <a:pt x="9959" y="3469"/>
                      <a:pt x="9518" y="663"/>
                      <a:pt x="6012" y="85"/>
                    </a:cubicBezTo>
                    <a:cubicBezTo>
                      <a:pt x="5662" y="28"/>
                      <a:pt x="5336" y="1"/>
                      <a:pt x="50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6"/>
              <p:cNvSpPr/>
              <p:nvPr/>
            </p:nvSpPr>
            <p:spPr>
              <a:xfrm>
                <a:off x="3785025" y="-532000"/>
                <a:ext cx="18300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147" extrusionOk="0">
                    <a:moveTo>
                      <a:pt x="540" y="1"/>
                    </a:moveTo>
                    <a:cubicBezTo>
                      <a:pt x="353" y="1"/>
                      <a:pt x="1" y="1081"/>
                      <a:pt x="211" y="1144"/>
                    </a:cubicBezTo>
                    <a:cubicBezTo>
                      <a:pt x="217" y="1146"/>
                      <a:pt x="223" y="1147"/>
                      <a:pt x="229" y="1147"/>
                    </a:cubicBezTo>
                    <a:cubicBezTo>
                      <a:pt x="444" y="1147"/>
                      <a:pt x="731" y="56"/>
                      <a:pt x="553" y="3"/>
                    </a:cubicBezTo>
                    <a:cubicBezTo>
                      <a:pt x="548" y="2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6"/>
              <p:cNvSpPr/>
              <p:nvPr/>
            </p:nvSpPr>
            <p:spPr>
              <a:xfrm>
                <a:off x="3840950" y="-515250"/>
                <a:ext cx="183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146" extrusionOk="0">
                    <a:moveTo>
                      <a:pt x="540" y="1"/>
                    </a:moveTo>
                    <a:cubicBezTo>
                      <a:pt x="354" y="1"/>
                      <a:pt x="1" y="1080"/>
                      <a:pt x="212" y="1143"/>
                    </a:cubicBezTo>
                    <a:cubicBezTo>
                      <a:pt x="218" y="1145"/>
                      <a:pt x="224" y="1145"/>
                      <a:pt x="230" y="1145"/>
                    </a:cubicBezTo>
                    <a:cubicBezTo>
                      <a:pt x="445" y="1145"/>
                      <a:pt x="731" y="55"/>
                      <a:pt x="554" y="3"/>
                    </a:cubicBezTo>
                    <a:cubicBezTo>
                      <a:pt x="549" y="1"/>
                      <a:pt x="545" y="1"/>
                      <a:pt x="540" y="1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6"/>
              <p:cNvSpPr/>
              <p:nvPr/>
            </p:nvSpPr>
            <p:spPr>
              <a:xfrm>
                <a:off x="3711300" y="-509300"/>
                <a:ext cx="20825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438" extrusionOk="0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1" y="1176"/>
                      <a:pt x="97" y="2423"/>
                      <a:pt x="719" y="3413"/>
                    </a:cubicBezTo>
                    <a:cubicBezTo>
                      <a:pt x="730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2" y="2321"/>
                      <a:pt x="276" y="1177"/>
                      <a:pt x="289" y="53"/>
                    </a:cubicBezTo>
                    <a:cubicBezTo>
                      <a:pt x="290" y="19"/>
                      <a:pt x="262" y="0"/>
                      <a:pt x="234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6"/>
              <p:cNvSpPr/>
              <p:nvPr/>
            </p:nvSpPr>
            <p:spPr>
              <a:xfrm>
                <a:off x="3744275" y="-600250"/>
                <a:ext cx="118950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158" extrusionOk="0">
                    <a:moveTo>
                      <a:pt x="2615" y="0"/>
                    </a:moveTo>
                    <a:cubicBezTo>
                      <a:pt x="1640" y="0"/>
                      <a:pt x="676" y="334"/>
                      <a:pt x="34" y="1070"/>
                    </a:cubicBezTo>
                    <a:cubicBezTo>
                      <a:pt x="1" y="1108"/>
                      <a:pt x="39" y="1157"/>
                      <a:pt x="78" y="1157"/>
                    </a:cubicBezTo>
                    <a:cubicBezTo>
                      <a:pt x="90" y="1157"/>
                      <a:pt x="102" y="1153"/>
                      <a:pt x="113" y="1142"/>
                    </a:cubicBezTo>
                    <a:cubicBezTo>
                      <a:pt x="806" y="502"/>
                      <a:pt x="1733" y="223"/>
                      <a:pt x="2670" y="223"/>
                    </a:cubicBezTo>
                    <a:cubicBezTo>
                      <a:pt x="3356" y="223"/>
                      <a:pt x="4049" y="373"/>
                      <a:pt x="4658" y="641"/>
                    </a:cubicBezTo>
                    <a:cubicBezTo>
                      <a:pt x="4666" y="645"/>
                      <a:pt x="4674" y="646"/>
                      <a:pt x="4682" y="646"/>
                    </a:cubicBezTo>
                    <a:cubicBezTo>
                      <a:pt x="4729" y="646"/>
                      <a:pt x="4758" y="575"/>
                      <a:pt x="4710" y="546"/>
                    </a:cubicBezTo>
                    <a:cubicBezTo>
                      <a:pt x="4097" y="192"/>
                      <a:pt x="3353" y="0"/>
                      <a:pt x="2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9" name="Google Shape;1249;p56"/>
            <p:cNvGrpSpPr/>
            <p:nvPr/>
          </p:nvGrpSpPr>
          <p:grpSpPr>
            <a:xfrm>
              <a:off x="8080399" y="466290"/>
              <a:ext cx="169381" cy="186774"/>
              <a:chOff x="7974574" y="454340"/>
              <a:chExt cx="169381" cy="186774"/>
            </a:xfrm>
          </p:grpSpPr>
          <p:sp>
            <p:nvSpPr>
              <p:cNvPr id="1250" name="Google Shape;1250;p56"/>
              <p:cNvSpPr/>
              <p:nvPr/>
            </p:nvSpPr>
            <p:spPr>
              <a:xfrm>
                <a:off x="8074207" y="598163"/>
                <a:ext cx="69748" cy="42951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1699" extrusionOk="0">
                    <a:moveTo>
                      <a:pt x="1306" y="0"/>
                    </a:moveTo>
                    <a:cubicBezTo>
                      <a:pt x="1110" y="0"/>
                      <a:pt x="909" y="62"/>
                      <a:pt x="723" y="209"/>
                    </a:cubicBezTo>
                    <a:cubicBezTo>
                      <a:pt x="1" y="777"/>
                      <a:pt x="995" y="1699"/>
                      <a:pt x="1751" y="1699"/>
                    </a:cubicBezTo>
                    <a:cubicBezTo>
                      <a:pt x="1946" y="1699"/>
                      <a:pt x="2125" y="1638"/>
                      <a:pt x="2255" y="1493"/>
                    </a:cubicBezTo>
                    <a:cubicBezTo>
                      <a:pt x="2758" y="933"/>
                      <a:pt x="2067" y="0"/>
                      <a:pt x="1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6"/>
              <p:cNvSpPr/>
              <p:nvPr/>
            </p:nvSpPr>
            <p:spPr>
              <a:xfrm>
                <a:off x="8086569" y="454340"/>
                <a:ext cx="50434" cy="51293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2029" extrusionOk="0">
                    <a:moveTo>
                      <a:pt x="926" y="0"/>
                    </a:moveTo>
                    <a:cubicBezTo>
                      <a:pt x="860" y="0"/>
                      <a:pt x="790" y="11"/>
                      <a:pt x="716" y="34"/>
                    </a:cubicBezTo>
                    <a:cubicBezTo>
                      <a:pt x="0" y="255"/>
                      <a:pt x="108" y="2029"/>
                      <a:pt x="948" y="2029"/>
                    </a:cubicBezTo>
                    <a:cubicBezTo>
                      <a:pt x="994" y="2029"/>
                      <a:pt x="1042" y="2024"/>
                      <a:pt x="1093" y="2012"/>
                    </a:cubicBezTo>
                    <a:cubicBezTo>
                      <a:pt x="1994" y="1812"/>
                      <a:pt x="1791" y="0"/>
                      <a:pt x="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6"/>
              <p:cNvSpPr/>
              <p:nvPr/>
            </p:nvSpPr>
            <p:spPr>
              <a:xfrm rot="2945411">
                <a:off x="7975005" y="515824"/>
                <a:ext cx="50433" cy="51296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2029" extrusionOk="0">
                    <a:moveTo>
                      <a:pt x="926" y="0"/>
                    </a:moveTo>
                    <a:cubicBezTo>
                      <a:pt x="860" y="0"/>
                      <a:pt x="790" y="11"/>
                      <a:pt x="716" y="34"/>
                    </a:cubicBezTo>
                    <a:cubicBezTo>
                      <a:pt x="0" y="255"/>
                      <a:pt x="108" y="2029"/>
                      <a:pt x="948" y="2029"/>
                    </a:cubicBezTo>
                    <a:cubicBezTo>
                      <a:pt x="994" y="2029"/>
                      <a:pt x="1042" y="2024"/>
                      <a:pt x="1093" y="2012"/>
                    </a:cubicBezTo>
                    <a:cubicBezTo>
                      <a:pt x="1994" y="1812"/>
                      <a:pt x="1791" y="0"/>
                      <a:pt x="9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9CABAAD-DA9C-22CE-DF61-A9A84B74F255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LK">
                <a:latin typeface="Poppins"/>
                <a:cs typeface="Poppins"/>
              </a:rPr>
              <a:t>IT20211264| Harischandra M.A.D.D.K | TMP-23-116</a:t>
            </a:r>
          </a:p>
        </p:txBody>
      </p:sp>
    </p:spTree>
    <p:extLst>
      <p:ext uri="{BB962C8B-B14F-4D97-AF65-F5344CB8AC3E}">
        <p14:creationId xmlns:p14="http://schemas.microsoft.com/office/powerpoint/2010/main" val="2350598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>
                <a:solidFill>
                  <a:schemeClr val="accent4"/>
                </a:solidFill>
              </a:rPr>
              <a:t>REQUIREMENTS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8" name="Google Shape;2161;p69">
            <a:extLst>
              <a:ext uri="{FF2B5EF4-FFF2-40B4-BE49-F238E27FC236}">
                <a16:creationId xmlns:a16="http://schemas.microsoft.com/office/drawing/2014/main" id="{F01CC27C-A292-C207-E3EA-A69EB7EF222C}"/>
              </a:ext>
            </a:extLst>
          </p:cNvPr>
          <p:cNvSpPr txBox="1">
            <a:spLocks/>
          </p:cNvSpPr>
          <p:nvPr/>
        </p:nvSpPr>
        <p:spPr>
          <a:xfrm>
            <a:off x="543189" y="1397065"/>
            <a:ext cx="3520402" cy="4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Font typeface="Raleway Medium"/>
              <a:buNone/>
            </a:pPr>
            <a:r>
              <a:rPr lang="en-US" sz="180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Functional Requirements</a:t>
            </a:r>
          </a:p>
        </p:txBody>
      </p:sp>
      <p:sp>
        <p:nvSpPr>
          <p:cNvPr id="39" name="Google Shape;2163;p69">
            <a:extLst>
              <a:ext uri="{FF2B5EF4-FFF2-40B4-BE49-F238E27FC236}">
                <a16:creationId xmlns:a16="http://schemas.microsoft.com/office/drawing/2014/main" id="{0ABBC62D-0B9F-F182-5F84-48761B8DB3EF}"/>
              </a:ext>
            </a:extLst>
          </p:cNvPr>
          <p:cNvSpPr/>
          <p:nvPr/>
        </p:nvSpPr>
        <p:spPr>
          <a:xfrm>
            <a:off x="411151" y="1258415"/>
            <a:ext cx="4028902" cy="669888"/>
          </a:xfrm>
          <a:prstGeom prst="round2DiagRect">
            <a:avLst>
              <a:gd name="adj1" fmla="val 25039"/>
              <a:gd name="adj2" fmla="val 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80;p69">
            <a:extLst>
              <a:ext uri="{FF2B5EF4-FFF2-40B4-BE49-F238E27FC236}">
                <a16:creationId xmlns:a16="http://schemas.microsoft.com/office/drawing/2014/main" id="{27F19D7A-ABC2-FEB3-FE49-300A186A794C}"/>
              </a:ext>
            </a:extLst>
          </p:cNvPr>
          <p:cNvSpPr txBox="1">
            <a:spLocks/>
          </p:cNvSpPr>
          <p:nvPr/>
        </p:nvSpPr>
        <p:spPr>
          <a:xfrm>
            <a:off x="764773" y="2081361"/>
            <a:ext cx="3636335" cy="6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/>
              <a:t>Personalized music </a:t>
            </a:r>
            <a:br>
              <a:rPr lang="en-US"/>
            </a:br>
            <a:r>
              <a:rPr lang="en-US"/>
              <a:t>track recommendations</a:t>
            </a:r>
          </a:p>
        </p:txBody>
      </p:sp>
      <p:sp>
        <p:nvSpPr>
          <p:cNvPr id="41" name="Google Shape;2163;p69">
            <a:extLst>
              <a:ext uri="{FF2B5EF4-FFF2-40B4-BE49-F238E27FC236}">
                <a16:creationId xmlns:a16="http://schemas.microsoft.com/office/drawing/2014/main" id="{03DADA5B-15AF-8FC6-92F1-3A5A013A1DE4}"/>
              </a:ext>
            </a:extLst>
          </p:cNvPr>
          <p:cNvSpPr/>
          <p:nvPr/>
        </p:nvSpPr>
        <p:spPr>
          <a:xfrm>
            <a:off x="4572000" y="1249845"/>
            <a:ext cx="4160849" cy="669888"/>
          </a:xfrm>
          <a:prstGeom prst="round2DiagRect">
            <a:avLst>
              <a:gd name="adj1" fmla="val 25039"/>
              <a:gd name="adj2" fmla="val 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161;p69">
            <a:extLst>
              <a:ext uri="{FF2B5EF4-FFF2-40B4-BE49-F238E27FC236}">
                <a16:creationId xmlns:a16="http://schemas.microsoft.com/office/drawing/2014/main" id="{AD0D81B1-DA90-2553-BE76-3F3906388511}"/>
              </a:ext>
            </a:extLst>
          </p:cNvPr>
          <p:cNvSpPr txBox="1">
            <a:spLocks/>
          </p:cNvSpPr>
          <p:nvPr/>
        </p:nvSpPr>
        <p:spPr>
          <a:xfrm>
            <a:off x="4734888" y="1383231"/>
            <a:ext cx="3689112" cy="4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Font typeface="Raleway Medium"/>
              <a:buNone/>
            </a:pPr>
            <a:r>
              <a:rPr lang="en-GB" sz="1800" b="1">
                <a:solidFill>
                  <a:schemeClr val="tx1"/>
                </a:solidFill>
                <a:latin typeface="Raleway" pitchFamily="2" charset="77"/>
                <a:ea typeface="Raleway ExtraBold"/>
                <a:cs typeface="Raleway ExtraBold"/>
                <a:sym typeface="Raleway ExtraBold"/>
              </a:rPr>
              <a:t>Non - Functional Requirements</a:t>
            </a:r>
          </a:p>
        </p:txBody>
      </p:sp>
      <p:pic>
        <p:nvPicPr>
          <p:cNvPr id="43" name="Graphic 42" descr="Single gear with solid fill">
            <a:extLst>
              <a:ext uri="{FF2B5EF4-FFF2-40B4-BE49-F238E27FC236}">
                <a16:creationId xmlns:a16="http://schemas.microsoft.com/office/drawing/2014/main" id="{35408994-FF00-B681-0CA5-1DBC154C3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8" y="2207145"/>
            <a:ext cx="353622" cy="353622"/>
          </a:xfrm>
          <a:prstGeom prst="rect">
            <a:avLst/>
          </a:prstGeom>
        </p:spPr>
      </p:pic>
      <p:sp>
        <p:nvSpPr>
          <p:cNvPr id="44" name="Google Shape;2180;p69">
            <a:extLst>
              <a:ext uri="{FF2B5EF4-FFF2-40B4-BE49-F238E27FC236}">
                <a16:creationId xmlns:a16="http://schemas.microsoft.com/office/drawing/2014/main" id="{33A0F20A-EF88-E846-9FFF-CDE55C6DAC9A}"/>
              </a:ext>
            </a:extLst>
          </p:cNvPr>
          <p:cNvSpPr txBox="1">
            <a:spLocks/>
          </p:cNvSpPr>
          <p:nvPr/>
        </p:nvSpPr>
        <p:spPr>
          <a:xfrm>
            <a:off x="764773" y="2723032"/>
            <a:ext cx="3675280" cy="8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None/>
            </a:pPr>
            <a:r>
              <a:rPr lang="en-US"/>
              <a:t>Train the Machin learning model acceding to the user behavior</a:t>
            </a:r>
          </a:p>
          <a:p>
            <a:pPr marL="0" indent="0">
              <a:spcAft>
                <a:spcPts val="1600"/>
              </a:spcAft>
              <a:buNone/>
            </a:pPr>
            <a:endParaRPr lang="en-US"/>
          </a:p>
        </p:txBody>
      </p:sp>
      <p:pic>
        <p:nvPicPr>
          <p:cNvPr id="45" name="Graphic 44" descr="Single gear with solid fill">
            <a:extLst>
              <a:ext uri="{FF2B5EF4-FFF2-40B4-BE49-F238E27FC236}">
                <a16:creationId xmlns:a16="http://schemas.microsoft.com/office/drawing/2014/main" id="{B712F55E-B2F2-7B06-C19D-CE9745A8E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8" y="2827251"/>
            <a:ext cx="353622" cy="353622"/>
          </a:xfrm>
          <a:prstGeom prst="rect">
            <a:avLst/>
          </a:prstGeom>
        </p:spPr>
      </p:pic>
      <p:sp>
        <p:nvSpPr>
          <p:cNvPr id="54" name="Google Shape;2180;p69">
            <a:extLst>
              <a:ext uri="{FF2B5EF4-FFF2-40B4-BE49-F238E27FC236}">
                <a16:creationId xmlns:a16="http://schemas.microsoft.com/office/drawing/2014/main" id="{EA518116-08F2-0742-E972-57A77BD84EC4}"/>
              </a:ext>
            </a:extLst>
          </p:cNvPr>
          <p:cNvSpPr txBox="1">
            <a:spLocks/>
          </p:cNvSpPr>
          <p:nvPr/>
        </p:nvSpPr>
        <p:spPr>
          <a:xfrm>
            <a:off x="4970395" y="2092143"/>
            <a:ext cx="3762454" cy="51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/>
              <a:t>Performance</a:t>
            </a:r>
          </a:p>
        </p:txBody>
      </p:sp>
      <p:pic>
        <p:nvPicPr>
          <p:cNvPr id="55" name="Graphic 54" descr="Circles with arrows with solid fill">
            <a:extLst>
              <a:ext uri="{FF2B5EF4-FFF2-40B4-BE49-F238E27FC236}">
                <a16:creationId xmlns:a16="http://schemas.microsoft.com/office/drawing/2014/main" id="{A98ADBDC-D358-694E-18E8-F7910BD4C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72000" y="2099315"/>
            <a:ext cx="353622" cy="353622"/>
          </a:xfrm>
          <a:prstGeom prst="rect">
            <a:avLst/>
          </a:prstGeom>
        </p:spPr>
      </p:pic>
      <p:sp>
        <p:nvSpPr>
          <p:cNvPr id="56" name="Google Shape;2180;p69">
            <a:extLst>
              <a:ext uri="{FF2B5EF4-FFF2-40B4-BE49-F238E27FC236}">
                <a16:creationId xmlns:a16="http://schemas.microsoft.com/office/drawing/2014/main" id="{0272990F-0E23-C8A9-221E-C8BD05E10CF1}"/>
              </a:ext>
            </a:extLst>
          </p:cNvPr>
          <p:cNvSpPr txBox="1">
            <a:spLocks/>
          </p:cNvSpPr>
          <p:nvPr/>
        </p:nvSpPr>
        <p:spPr>
          <a:xfrm>
            <a:off x="4970394" y="2545164"/>
            <a:ext cx="3762454" cy="40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/>
              <a:t>Usability</a:t>
            </a:r>
          </a:p>
        </p:txBody>
      </p:sp>
      <p:pic>
        <p:nvPicPr>
          <p:cNvPr id="57" name="Graphic 56" descr="Circles with arrows with solid fill">
            <a:extLst>
              <a:ext uri="{FF2B5EF4-FFF2-40B4-BE49-F238E27FC236}">
                <a16:creationId xmlns:a16="http://schemas.microsoft.com/office/drawing/2014/main" id="{885DD1DE-90E1-AAB7-2848-4FC8A187C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61217" y="2567273"/>
            <a:ext cx="353622" cy="353622"/>
          </a:xfrm>
          <a:prstGeom prst="rect">
            <a:avLst/>
          </a:prstGeom>
        </p:spPr>
      </p:pic>
      <p:sp>
        <p:nvSpPr>
          <p:cNvPr id="58" name="Google Shape;2180;p69">
            <a:extLst>
              <a:ext uri="{FF2B5EF4-FFF2-40B4-BE49-F238E27FC236}">
                <a16:creationId xmlns:a16="http://schemas.microsoft.com/office/drawing/2014/main" id="{2128895E-FB1F-0D8E-0F6C-8EADD10BE93F}"/>
              </a:ext>
            </a:extLst>
          </p:cNvPr>
          <p:cNvSpPr txBox="1">
            <a:spLocks/>
          </p:cNvSpPr>
          <p:nvPr/>
        </p:nvSpPr>
        <p:spPr>
          <a:xfrm>
            <a:off x="4970394" y="3068222"/>
            <a:ext cx="3762454" cy="36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US">
                <a:latin typeface="Arial"/>
              </a:rPr>
              <a:t>Scalability</a:t>
            </a:r>
            <a:endParaRPr lang="en-GB"/>
          </a:p>
        </p:txBody>
      </p:sp>
      <p:pic>
        <p:nvPicPr>
          <p:cNvPr id="59" name="Graphic 58" descr="Circles with arrows with solid fill">
            <a:extLst>
              <a:ext uri="{FF2B5EF4-FFF2-40B4-BE49-F238E27FC236}">
                <a16:creationId xmlns:a16="http://schemas.microsoft.com/office/drawing/2014/main" id="{1E261DFF-687A-0E3A-EA23-3A1246E84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61217" y="3088242"/>
            <a:ext cx="353622" cy="353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73E53E-5F1A-9E85-FD2F-6A76E5DD2710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LK">
                <a:latin typeface="Poppins"/>
                <a:cs typeface="Poppins"/>
              </a:rPr>
              <a:t>IT20211264| Harischandra M.A.D.D.K | TMP-23-116</a:t>
            </a:r>
          </a:p>
        </p:txBody>
      </p:sp>
    </p:spTree>
    <p:extLst>
      <p:ext uri="{BB962C8B-B14F-4D97-AF65-F5344CB8AC3E}">
        <p14:creationId xmlns:p14="http://schemas.microsoft.com/office/powerpoint/2010/main" val="3868624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>
            <a:spLocks noGrp="1"/>
          </p:cNvSpPr>
          <p:nvPr>
            <p:ph type="title"/>
          </p:nvPr>
        </p:nvSpPr>
        <p:spPr>
          <a:xfrm>
            <a:off x="1992396" y="46053"/>
            <a:ext cx="4814151" cy="475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SYSTEM DIAGRAM</a:t>
            </a:r>
            <a:endParaRPr lang="en-US" sz="20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9BD840D-BF4C-89CD-6637-CFD63D12A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6" y="524497"/>
            <a:ext cx="4641011" cy="4342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746D3-633A-DE73-1752-3D443A490F42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LK">
                <a:latin typeface="Poppins"/>
                <a:cs typeface="Poppins"/>
              </a:rPr>
              <a:t>IT20211264| Harischandra M.A.D.D.K | TMP-23-116</a:t>
            </a:r>
          </a:p>
        </p:txBody>
      </p:sp>
    </p:spTree>
    <p:extLst>
      <p:ext uri="{BB962C8B-B14F-4D97-AF65-F5344CB8AC3E}">
        <p14:creationId xmlns:p14="http://schemas.microsoft.com/office/powerpoint/2010/main" val="3482299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70"/>
          <p:cNvSpPr txBox="1">
            <a:spLocks noGrp="1"/>
          </p:cNvSpPr>
          <p:nvPr>
            <p:ph type="title"/>
          </p:nvPr>
        </p:nvSpPr>
        <p:spPr>
          <a:xfrm>
            <a:off x="720000" y="713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</a:t>
            </a:r>
            <a:r>
              <a:rPr lang="en">
                <a:solidFill>
                  <a:schemeClr val="accent4"/>
                </a:solidFill>
              </a:rPr>
              <a:t>BREAKDOWN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35" name="Google Shape;2235;p70"/>
          <p:cNvSpPr txBox="1">
            <a:spLocks noGrp="1"/>
          </p:cNvSpPr>
          <p:nvPr>
            <p:ph type="subTitle" idx="1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replace the image on the screen with your own work. Just right-click on it and select “Replace image”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37" name="Google Shape;2237;p70"/>
          <p:cNvGrpSpPr/>
          <p:nvPr/>
        </p:nvGrpSpPr>
        <p:grpSpPr>
          <a:xfrm>
            <a:off x="778202" y="3980348"/>
            <a:ext cx="652302" cy="737586"/>
            <a:chOff x="3767680" y="630322"/>
            <a:chExt cx="802044" cy="907129"/>
          </a:xfrm>
        </p:grpSpPr>
        <p:grpSp>
          <p:nvGrpSpPr>
            <p:cNvPr id="2238" name="Google Shape;2238;p70"/>
            <p:cNvGrpSpPr/>
            <p:nvPr/>
          </p:nvGrpSpPr>
          <p:grpSpPr>
            <a:xfrm rot="-908131">
              <a:off x="4056598" y="641604"/>
              <a:ext cx="135698" cy="370946"/>
              <a:chOff x="2187550" y="-667000"/>
              <a:chExt cx="135700" cy="370950"/>
            </a:xfrm>
          </p:grpSpPr>
          <p:sp>
            <p:nvSpPr>
              <p:cNvPr id="2239" name="Google Shape;2239;p70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11986" extrusionOk="0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70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739" extrusionOk="0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70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45" extrusionOk="0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2" name="Google Shape;2242;p70"/>
            <p:cNvGrpSpPr/>
            <p:nvPr/>
          </p:nvGrpSpPr>
          <p:grpSpPr>
            <a:xfrm>
              <a:off x="3853004" y="715667"/>
              <a:ext cx="157528" cy="263508"/>
              <a:chOff x="2258725" y="-1293450"/>
              <a:chExt cx="211475" cy="353750"/>
            </a:xfrm>
          </p:grpSpPr>
          <p:sp>
            <p:nvSpPr>
              <p:cNvPr id="2243" name="Google Shape;2243;p70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70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70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6" name="Google Shape;2246;p70"/>
            <p:cNvSpPr/>
            <p:nvPr/>
          </p:nvSpPr>
          <p:spPr>
            <a:xfrm>
              <a:off x="3767680" y="1006978"/>
              <a:ext cx="157537" cy="149560"/>
            </a:xfrm>
            <a:custGeom>
              <a:avLst/>
              <a:gdLst/>
              <a:ahLst/>
              <a:cxnLst/>
              <a:rect l="l" t="t" r="r" b="b"/>
              <a:pathLst>
                <a:path w="9933" h="9430" extrusionOk="0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7" name="Google Shape;2247;p70"/>
            <p:cNvGrpSpPr/>
            <p:nvPr/>
          </p:nvGrpSpPr>
          <p:grpSpPr>
            <a:xfrm rot="2700000">
              <a:off x="4323676" y="725134"/>
              <a:ext cx="157523" cy="315633"/>
              <a:chOff x="2523825" y="-685025"/>
              <a:chExt cx="214450" cy="429700"/>
            </a:xfrm>
          </p:grpSpPr>
          <p:sp>
            <p:nvSpPr>
              <p:cNvPr id="2248" name="Google Shape;2248;p70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8578" h="17188" extrusionOk="0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70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4246" extrusionOk="0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70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5465" extrusionOk="0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70"/>
            <p:cNvGrpSpPr/>
            <p:nvPr/>
          </p:nvGrpSpPr>
          <p:grpSpPr>
            <a:xfrm rot="1462069">
              <a:off x="3893788" y="1077568"/>
              <a:ext cx="372329" cy="400931"/>
              <a:chOff x="5937634" y="3212099"/>
              <a:chExt cx="281975" cy="303637"/>
            </a:xfrm>
          </p:grpSpPr>
          <p:sp>
            <p:nvSpPr>
              <p:cNvPr id="2252" name="Google Shape;2252;p7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7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7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7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7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7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7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7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4" name="Google Shape;2264;p70"/>
            <p:cNvGrpSpPr/>
            <p:nvPr/>
          </p:nvGrpSpPr>
          <p:grpSpPr>
            <a:xfrm rot="1552853">
              <a:off x="4323668" y="1004369"/>
              <a:ext cx="157526" cy="154766"/>
              <a:chOff x="5397687" y="2595834"/>
              <a:chExt cx="157527" cy="154767"/>
            </a:xfrm>
          </p:grpSpPr>
          <p:sp>
            <p:nvSpPr>
              <p:cNvPr id="2265" name="Google Shape;2265;p7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766E25D-9A97-B667-2A06-DEE527DF4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9" y="691191"/>
            <a:ext cx="5536001" cy="4138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40AF20-8A66-4377-0CC7-A4D27EADAE84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LK">
                <a:latin typeface="Poppins"/>
                <a:cs typeface="Poppins"/>
              </a:rPr>
              <a:t>IT20211264| Harischandra M.A.D.D.K | TMP-23-116</a:t>
            </a:r>
          </a:p>
        </p:txBody>
      </p:sp>
    </p:spTree>
    <p:extLst>
      <p:ext uri="{BB962C8B-B14F-4D97-AF65-F5344CB8AC3E}">
        <p14:creationId xmlns:p14="http://schemas.microsoft.com/office/powerpoint/2010/main" val="3085332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70"/>
          <p:cNvSpPr txBox="1">
            <a:spLocks noGrp="1"/>
          </p:cNvSpPr>
          <p:nvPr>
            <p:ph type="title"/>
          </p:nvPr>
        </p:nvSpPr>
        <p:spPr>
          <a:xfrm>
            <a:off x="719999" y="557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</a:t>
            </a:r>
            <a:r>
              <a:rPr lang="en">
                <a:solidFill>
                  <a:schemeClr val="accent4"/>
                </a:solidFill>
              </a:rPr>
              <a:t>CHART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35" name="Google Shape;2235;p70"/>
          <p:cNvSpPr txBox="1">
            <a:spLocks noGrp="1"/>
          </p:cNvSpPr>
          <p:nvPr>
            <p:ph type="subTitle" idx="1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replace the image on the screen with your own work. Just right-click on it and select “Replace image”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37" name="Google Shape;2237;p70"/>
          <p:cNvGrpSpPr/>
          <p:nvPr/>
        </p:nvGrpSpPr>
        <p:grpSpPr>
          <a:xfrm>
            <a:off x="778202" y="3980348"/>
            <a:ext cx="652302" cy="737586"/>
            <a:chOff x="3767680" y="630322"/>
            <a:chExt cx="802044" cy="907129"/>
          </a:xfrm>
        </p:grpSpPr>
        <p:grpSp>
          <p:nvGrpSpPr>
            <p:cNvPr id="2238" name="Google Shape;2238;p70"/>
            <p:cNvGrpSpPr/>
            <p:nvPr/>
          </p:nvGrpSpPr>
          <p:grpSpPr>
            <a:xfrm rot="-908131">
              <a:off x="4056598" y="641604"/>
              <a:ext cx="135698" cy="370946"/>
              <a:chOff x="2187550" y="-667000"/>
              <a:chExt cx="135700" cy="370950"/>
            </a:xfrm>
          </p:grpSpPr>
          <p:sp>
            <p:nvSpPr>
              <p:cNvPr id="2239" name="Google Shape;2239;p70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11986" extrusionOk="0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70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739" extrusionOk="0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70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45" extrusionOk="0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2" name="Google Shape;2242;p70"/>
            <p:cNvGrpSpPr/>
            <p:nvPr/>
          </p:nvGrpSpPr>
          <p:grpSpPr>
            <a:xfrm>
              <a:off x="3853004" y="715667"/>
              <a:ext cx="157528" cy="263508"/>
              <a:chOff x="2258725" y="-1293450"/>
              <a:chExt cx="211475" cy="353750"/>
            </a:xfrm>
          </p:grpSpPr>
          <p:sp>
            <p:nvSpPr>
              <p:cNvPr id="2243" name="Google Shape;2243;p70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70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70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6" name="Google Shape;2246;p70"/>
            <p:cNvSpPr/>
            <p:nvPr/>
          </p:nvSpPr>
          <p:spPr>
            <a:xfrm>
              <a:off x="3767680" y="1006978"/>
              <a:ext cx="157537" cy="149560"/>
            </a:xfrm>
            <a:custGeom>
              <a:avLst/>
              <a:gdLst/>
              <a:ahLst/>
              <a:cxnLst/>
              <a:rect l="l" t="t" r="r" b="b"/>
              <a:pathLst>
                <a:path w="9933" h="9430" extrusionOk="0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7" name="Google Shape;2247;p70"/>
            <p:cNvGrpSpPr/>
            <p:nvPr/>
          </p:nvGrpSpPr>
          <p:grpSpPr>
            <a:xfrm rot="2700000">
              <a:off x="4323676" y="725134"/>
              <a:ext cx="157523" cy="315633"/>
              <a:chOff x="2523825" y="-685025"/>
              <a:chExt cx="214450" cy="429700"/>
            </a:xfrm>
          </p:grpSpPr>
          <p:sp>
            <p:nvSpPr>
              <p:cNvPr id="2248" name="Google Shape;2248;p70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8578" h="17188" extrusionOk="0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70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4246" extrusionOk="0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70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5465" extrusionOk="0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70"/>
            <p:cNvGrpSpPr/>
            <p:nvPr/>
          </p:nvGrpSpPr>
          <p:grpSpPr>
            <a:xfrm rot="1462069">
              <a:off x="3893788" y="1077568"/>
              <a:ext cx="372329" cy="400931"/>
              <a:chOff x="5937634" y="3212099"/>
              <a:chExt cx="281975" cy="303637"/>
            </a:xfrm>
          </p:grpSpPr>
          <p:sp>
            <p:nvSpPr>
              <p:cNvPr id="2252" name="Google Shape;2252;p7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7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7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7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7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7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7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7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4" name="Google Shape;2264;p70"/>
            <p:cNvGrpSpPr/>
            <p:nvPr/>
          </p:nvGrpSpPr>
          <p:grpSpPr>
            <a:xfrm rot="1552853">
              <a:off x="4323668" y="1004369"/>
              <a:ext cx="157526" cy="154766"/>
              <a:chOff x="5397687" y="2595834"/>
              <a:chExt cx="157527" cy="154767"/>
            </a:xfrm>
          </p:grpSpPr>
          <p:sp>
            <p:nvSpPr>
              <p:cNvPr id="2265" name="Google Shape;2265;p7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4F6E8BE-546C-1633-9CCE-D30D574D6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" r="2422"/>
          <a:stretch/>
        </p:blipFill>
        <p:spPr>
          <a:xfrm>
            <a:off x="2075207" y="739540"/>
            <a:ext cx="4993585" cy="3935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A81946-C681-64AF-2428-D8AD966961E9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LK">
                <a:latin typeface="Poppins"/>
                <a:cs typeface="Poppins"/>
              </a:rPr>
              <a:t>IT20211264| Harischandra M.A.D.D.K | TMP-23-116</a:t>
            </a:r>
          </a:p>
        </p:txBody>
      </p:sp>
    </p:spTree>
    <p:extLst>
      <p:ext uri="{BB962C8B-B14F-4D97-AF65-F5344CB8AC3E}">
        <p14:creationId xmlns:p14="http://schemas.microsoft.com/office/powerpoint/2010/main" val="361519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REFFERENCES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A8B8C-6D83-8A75-6C95-B2C85980D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https://www.mdpi.com/2076-3417/11/19/8833</a:t>
            </a:r>
            <a:endParaRPr lang="en-US"/>
          </a:p>
          <a:p>
            <a:endParaRPr lang="en-US"/>
          </a:p>
          <a:p>
            <a:r>
              <a:rPr lang="en-US">
                <a:hlinkClick r:id="rId4"/>
              </a:rPr>
              <a:t>https://voices.no/index.php/voices/article/view/3308/3231</a:t>
            </a:r>
          </a:p>
          <a:p>
            <a:endParaRPr lang="en-US"/>
          </a:p>
          <a:p>
            <a:r>
              <a:rPr lang="en-US">
                <a:hlinkClick r:id="rId5"/>
              </a:rPr>
              <a:t>https://www.ncbi.nlm.nih.gov/pmc/articles/PMC6486188/</a:t>
            </a:r>
          </a:p>
          <a:p>
            <a:endParaRPr lang="en-US"/>
          </a:p>
          <a:p>
            <a:r>
              <a:rPr lang="en-US">
                <a:hlinkClick r:id="rId6"/>
              </a:rPr>
              <a:t>https://www.frontiersin.org/articles/10.3389/frai.2020.497864/full</a:t>
            </a:r>
          </a:p>
          <a:p>
            <a:endParaRPr lang="en-US"/>
          </a:p>
          <a:p>
            <a:r>
              <a:rPr lang="en-US" u="sng"/>
              <a:t>https://www.ncbi.nlm.nih.gov/pmc/articles/PMC7861294/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CF554-659B-3A57-2147-B7B1DBCDAB1F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LK">
                <a:latin typeface="Poppins"/>
                <a:cs typeface="Poppins"/>
              </a:rPr>
              <a:t>IT20211264| Harischandra M.A.D.D.K | TMP-23-116</a:t>
            </a:r>
          </a:p>
        </p:txBody>
      </p:sp>
    </p:spTree>
    <p:extLst>
      <p:ext uri="{BB962C8B-B14F-4D97-AF65-F5344CB8AC3E}">
        <p14:creationId xmlns:p14="http://schemas.microsoft.com/office/powerpoint/2010/main" val="69191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RESEARCH QUESTION </a:t>
            </a:r>
          </a:p>
        </p:txBody>
      </p:sp>
      <p:sp>
        <p:nvSpPr>
          <p:cNvPr id="433" name="Google Shape;433;p4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771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14999"/>
              </a:lnSpc>
            </a:pPr>
            <a:r>
              <a:rPr lang="en" sz="1200" b="1">
                <a:sym typeface="Raleway SemiBold"/>
              </a:rPr>
              <a:t>The modern IT landscape is characterized by rapid technological advancements, tight deadlines, and high-pressure work environments, which can make it challenging for IT professionals to maintain a healthy work-life balance.</a:t>
            </a:r>
            <a:endParaRPr lang="en" sz="1200" b="1"/>
          </a:p>
        </p:txBody>
      </p:sp>
      <p:sp>
        <p:nvSpPr>
          <p:cNvPr id="3" name="Google Shape;433;p44">
            <a:extLst>
              <a:ext uri="{FF2B5EF4-FFF2-40B4-BE49-F238E27FC236}">
                <a16:creationId xmlns:a16="http://schemas.microsoft.com/office/drawing/2014/main" id="{68049D76-55B6-2C80-EBB9-5B90AF9D095C}"/>
              </a:ext>
            </a:extLst>
          </p:cNvPr>
          <p:cNvSpPr txBox="1">
            <a:spLocks/>
          </p:cNvSpPr>
          <p:nvPr/>
        </p:nvSpPr>
        <p:spPr>
          <a:xfrm>
            <a:off x="579681" y="1925162"/>
            <a:ext cx="7704000" cy="59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lnSpc>
                <a:spcPct val="114999"/>
              </a:lnSpc>
            </a:pPr>
            <a:r>
              <a:rPr lang="en" sz="1200" b="1">
                <a:sym typeface="Raleway SemiBold"/>
              </a:rPr>
              <a:t>Severe stress and the demands of a fast-paced work environment can result in burnout, lower productivity, and health problems.</a:t>
            </a:r>
          </a:p>
        </p:txBody>
      </p:sp>
      <p:sp>
        <p:nvSpPr>
          <p:cNvPr id="6" name="Google Shape;433;p44">
            <a:extLst>
              <a:ext uri="{FF2B5EF4-FFF2-40B4-BE49-F238E27FC236}">
                <a16:creationId xmlns:a16="http://schemas.microsoft.com/office/drawing/2014/main" id="{B3A9E7F7-173C-EE3F-C8E2-DDBBE802C026}"/>
              </a:ext>
            </a:extLst>
          </p:cNvPr>
          <p:cNvSpPr txBox="1">
            <a:spLocks/>
          </p:cNvSpPr>
          <p:nvPr/>
        </p:nvSpPr>
        <p:spPr>
          <a:xfrm>
            <a:off x="579681" y="2517571"/>
            <a:ext cx="7704000" cy="61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lnSpc>
                <a:spcPct val="114999"/>
              </a:lnSpc>
            </a:pPr>
            <a:r>
              <a:rPr lang="en" sz="1200" b="1">
                <a:sym typeface="Raleway SemiBold"/>
              </a:rPr>
              <a:t>IT employment frequently entails intense problem-solving and long hours of sitting at a desk, exacerbating the challenges faced by IT professionals.</a:t>
            </a:r>
          </a:p>
        </p:txBody>
      </p:sp>
      <p:sp>
        <p:nvSpPr>
          <p:cNvPr id="8" name="Google Shape;433;p44">
            <a:extLst>
              <a:ext uri="{FF2B5EF4-FFF2-40B4-BE49-F238E27FC236}">
                <a16:creationId xmlns:a16="http://schemas.microsoft.com/office/drawing/2014/main" id="{569ACF20-7F4B-F1D9-D92D-031DA6E90861}"/>
              </a:ext>
            </a:extLst>
          </p:cNvPr>
          <p:cNvSpPr txBox="1">
            <a:spLocks/>
          </p:cNvSpPr>
          <p:nvPr/>
        </p:nvSpPr>
        <p:spPr>
          <a:xfrm>
            <a:off x="579680" y="3137856"/>
            <a:ext cx="7704000" cy="61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lnSpc>
                <a:spcPct val="114999"/>
              </a:lnSpc>
            </a:pPr>
            <a:r>
              <a:rPr lang="en" sz="1200" b="1">
                <a:sym typeface="Raleway SemiBold"/>
              </a:rPr>
              <a:t>There is a growing need for an effective solution to help IT professionals manage their stress and achieve a healthy work-life balance.</a:t>
            </a:r>
            <a:endParaRPr lang="en-US"/>
          </a:p>
        </p:txBody>
      </p:sp>
      <p:sp>
        <p:nvSpPr>
          <p:cNvPr id="12" name="Google Shape;433;p44">
            <a:extLst>
              <a:ext uri="{FF2B5EF4-FFF2-40B4-BE49-F238E27FC236}">
                <a16:creationId xmlns:a16="http://schemas.microsoft.com/office/drawing/2014/main" id="{3F82AD4B-86B5-95A2-55ED-A03853F162EC}"/>
              </a:ext>
            </a:extLst>
          </p:cNvPr>
          <p:cNvSpPr txBox="1">
            <a:spLocks/>
          </p:cNvSpPr>
          <p:nvPr/>
        </p:nvSpPr>
        <p:spPr>
          <a:xfrm>
            <a:off x="579680" y="3730264"/>
            <a:ext cx="7704000" cy="61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lnSpc>
                <a:spcPct val="114999"/>
              </a:lnSpc>
            </a:pPr>
            <a:r>
              <a:rPr lang="en" sz="1200" b="1">
                <a:sym typeface="Raleway SemiBold"/>
              </a:rPr>
              <a:t>The goal is to develop a practical, impactful, and scalable solution that empowers IT professionals to take control of their well-being and achieve a healthier, more satisfying work-life balance.</a:t>
            </a:r>
            <a:endParaRPr lang="en-US" b="1">
              <a:sym typeface="Raleway SemiBold"/>
            </a:endParaRPr>
          </a:p>
        </p:txBody>
      </p:sp>
      <p:grpSp>
        <p:nvGrpSpPr>
          <p:cNvPr id="2" name="Google Shape;888;p50">
            <a:extLst>
              <a:ext uri="{FF2B5EF4-FFF2-40B4-BE49-F238E27FC236}">
                <a16:creationId xmlns:a16="http://schemas.microsoft.com/office/drawing/2014/main" id="{1A429E9D-3529-F49C-AAE7-97026B6285F7}"/>
              </a:ext>
            </a:extLst>
          </p:cNvPr>
          <p:cNvGrpSpPr/>
          <p:nvPr/>
        </p:nvGrpSpPr>
        <p:grpSpPr>
          <a:xfrm>
            <a:off x="164091" y="207017"/>
            <a:ext cx="768461" cy="889530"/>
            <a:chOff x="318147" y="305614"/>
            <a:chExt cx="553117" cy="640258"/>
          </a:xfrm>
        </p:grpSpPr>
        <p:sp>
          <p:nvSpPr>
            <p:cNvPr id="13" name="Google Shape;889;p50">
              <a:extLst>
                <a:ext uri="{FF2B5EF4-FFF2-40B4-BE49-F238E27FC236}">
                  <a16:creationId xmlns:a16="http://schemas.microsoft.com/office/drawing/2014/main" id="{870317A5-4142-BA10-C0F8-3C5F9EF3DE8F}"/>
                </a:ext>
              </a:extLst>
            </p:cNvPr>
            <p:cNvSpPr/>
            <p:nvPr/>
          </p:nvSpPr>
          <p:spPr>
            <a:xfrm rot="-7589376">
              <a:off x="336564" y="591675"/>
              <a:ext cx="129450" cy="122894"/>
            </a:xfrm>
            <a:custGeom>
              <a:avLst/>
              <a:gdLst/>
              <a:ahLst/>
              <a:cxnLst/>
              <a:rect l="l" t="t" r="r" b="b"/>
              <a:pathLst>
                <a:path w="9933" h="9430" extrusionOk="0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890;p50">
              <a:extLst>
                <a:ext uri="{FF2B5EF4-FFF2-40B4-BE49-F238E27FC236}">
                  <a16:creationId xmlns:a16="http://schemas.microsoft.com/office/drawing/2014/main" id="{55EC9009-D87C-86D5-311E-B6C02A1D29FF}"/>
                </a:ext>
              </a:extLst>
            </p:cNvPr>
            <p:cNvGrpSpPr/>
            <p:nvPr/>
          </p:nvGrpSpPr>
          <p:grpSpPr>
            <a:xfrm>
              <a:off x="318147" y="307775"/>
              <a:ext cx="215307" cy="202145"/>
              <a:chOff x="1833125" y="-1256125"/>
              <a:chExt cx="283150" cy="265875"/>
            </a:xfrm>
          </p:grpSpPr>
          <p:sp>
            <p:nvSpPr>
              <p:cNvPr id="35" name="Google Shape;891;p50">
                <a:extLst>
                  <a:ext uri="{FF2B5EF4-FFF2-40B4-BE49-F238E27FC236}">
                    <a16:creationId xmlns:a16="http://schemas.microsoft.com/office/drawing/2014/main" id="{87866F77-C43B-828F-D0FF-9342374F4CD4}"/>
                  </a:ext>
                </a:extLst>
              </p:cNvPr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635" extrusionOk="0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92;p50">
                <a:extLst>
                  <a:ext uri="{FF2B5EF4-FFF2-40B4-BE49-F238E27FC236}">
                    <a16:creationId xmlns:a16="http://schemas.microsoft.com/office/drawing/2014/main" id="{535294CD-93D3-99DF-CE99-C715A1A3B7AD}"/>
                  </a:ext>
                </a:extLst>
              </p:cNvPr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747" extrusionOk="0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93;p50">
                <a:extLst>
                  <a:ext uri="{FF2B5EF4-FFF2-40B4-BE49-F238E27FC236}">
                    <a16:creationId xmlns:a16="http://schemas.microsoft.com/office/drawing/2014/main" id="{30EEDE44-5AED-A93F-AFDD-D9205B4E8598}"/>
                  </a:ext>
                </a:extLst>
              </p:cNvPr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001" extrusionOk="0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894;p50">
              <a:extLst>
                <a:ext uri="{FF2B5EF4-FFF2-40B4-BE49-F238E27FC236}">
                  <a16:creationId xmlns:a16="http://schemas.microsoft.com/office/drawing/2014/main" id="{95D25882-D501-815D-CB0C-3FBE1E4B9AAF}"/>
                </a:ext>
              </a:extLst>
            </p:cNvPr>
            <p:cNvGrpSpPr/>
            <p:nvPr/>
          </p:nvGrpSpPr>
          <p:grpSpPr>
            <a:xfrm>
              <a:off x="543687" y="402076"/>
              <a:ext cx="250516" cy="178950"/>
              <a:chOff x="1885687" y="-474637"/>
              <a:chExt cx="250516" cy="178950"/>
            </a:xfrm>
          </p:grpSpPr>
          <p:sp>
            <p:nvSpPr>
              <p:cNvPr id="32" name="Google Shape;895;p50">
                <a:extLst>
                  <a:ext uri="{FF2B5EF4-FFF2-40B4-BE49-F238E27FC236}">
                    <a16:creationId xmlns:a16="http://schemas.microsoft.com/office/drawing/2014/main" id="{BC7D5F69-8D1B-9094-2C55-8131216C53CC}"/>
                  </a:ext>
                </a:extLst>
              </p:cNvPr>
              <p:cNvSpPr/>
              <p:nvPr/>
            </p:nvSpPr>
            <p:spPr>
              <a:xfrm>
                <a:off x="1893557" y="-474637"/>
                <a:ext cx="69748" cy="42951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1699" extrusionOk="0">
                    <a:moveTo>
                      <a:pt x="1306" y="0"/>
                    </a:moveTo>
                    <a:cubicBezTo>
                      <a:pt x="1110" y="0"/>
                      <a:pt x="909" y="62"/>
                      <a:pt x="723" y="209"/>
                    </a:cubicBezTo>
                    <a:cubicBezTo>
                      <a:pt x="1" y="777"/>
                      <a:pt x="995" y="1699"/>
                      <a:pt x="1751" y="1699"/>
                    </a:cubicBezTo>
                    <a:cubicBezTo>
                      <a:pt x="1946" y="1699"/>
                      <a:pt x="2125" y="1638"/>
                      <a:pt x="2255" y="1493"/>
                    </a:cubicBezTo>
                    <a:cubicBezTo>
                      <a:pt x="2758" y="933"/>
                      <a:pt x="2067" y="0"/>
                      <a:pt x="1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96;p50">
                <a:extLst>
                  <a:ext uri="{FF2B5EF4-FFF2-40B4-BE49-F238E27FC236}">
                    <a16:creationId xmlns:a16="http://schemas.microsoft.com/office/drawing/2014/main" id="{509E9A52-9DA6-F402-1C8D-9C8EECDA4048}"/>
                  </a:ext>
                </a:extLst>
              </p:cNvPr>
              <p:cNvSpPr/>
              <p:nvPr/>
            </p:nvSpPr>
            <p:spPr>
              <a:xfrm>
                <a:off x="2085769" y="-367360"/>
                <a:ext cx="50434" cy="51293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2029" extrusionOk="0">
                    <a:moveTo>
                      <a:pt x="926" y="0"/>
                    </a:moveTo>
                    <a:cubicBezTo>
                      <a:pt x="860" y="0"/>
                      <a:pt x="790" y="11"/>
                      <a:pt x="716" y="34"/>
                    </a:cubicBezTo>
                    <a:cubicBezTo>
                      <a:pt x="0" y="255"/>
                      <a:pt x="108" y="2029"/>
                      <a:pt x="948" y="2029"/>
                    </a:cubicBezTo>
                    <a:cubicBezTo>
                      <a:pt x="994" y="2029"/>
                      <a:pt x="1042" y="2024"/>
                      <a:pt x="1093" y="2012"/>
                    </a:cubicBezTo>
                    <a:cubicBezTo>
                      <a:pt x="1994" y="1812"/>
                      <a:pt x="1791" y="0"/>
                      <a:pt x="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7;p50">
                <a:extLst>
                  <a:ext uri="{FF2B5EF4-FFF2-40B4-BE49-F238E27FC236}">
                    <a16:creationId xmlns:a16="http://schemas.microsoft.com/office/drawing/2014/main" id="{620F6699-7668-E7F9-B690-8E7CE1A9189E}"/>
                  </a:ext>
                </a:extLst>
              </p:cNvPr>
              <p:cNvSpPr/>
              <p:nvPr/>
            </p:nvSpPr>
            <p:spPr>
              <a:xfrm rot="2945411">
                <a:off x="1886118" y="-346551"/>
                <a:ext cx="50433" cy="51296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2029" extrusionOk="0">
                    <a:moveTo>
                      <a:pt x="926" y="0"/>
                    </a:moveTo>
                    <a:cubicBezTo>
                      <a:pt x="860" y="0"/>
                      <a:pt x="790" y="11"/>
                      <a:pt x="716" y="34"/>
                    </a:cubicBezTo>
                    <a:cubicBezTo>
                      <a:pt x="0" y="255"/>
                      <a:pt x="108" y="2029"/>
                      <a:pt x="948" y="2029"/>
                    </a:cubicBezTo>
                    <a:cubicBezTo>
                      <a:pt x="994" y="2029"/>
                      <a:pt x="1042" y="2024"/>
                      <a:pt x="1093" y="2012"/>
                    </a:cubicBezTo>
                    <a:cubicBezTo>
                      <a:pt x="1994" y="1812"/>
                      <a:pt x="1791" y="0"/>
                      <a:pt x="9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898;p50">
              <a:extLst>
                <a:ext uri="{FF2B5EF4-FFF2-40B4-BE49-F238E27FC236}">
                  <a16:creationId xmlns:a16="http://schemas.microsoft.com/office/drawing/2014/main" id="{9A3DBAD1-88BF-B0A3-63DE-969E5D6EA85B}"/>
                </a:ext>
              </a:extLst>
            </p:cNvPr>
            <p:cNvGrpSpPr/>
            <p:nvPr/>
          </p:nvGrpSpPr>
          <p:grpSpPr>
            <a:xfrm rot="-1259399">
              <a:off x="558828" y="609463"/>
              <a:ext cx="312436" cy="336409"/>
              <a:chOff x="5937634" y="3212099"/>
              <a:chExt cx="281975" cy="303637"/>
            </a:xfrm>
          </p:grpSpPr>
          <p:sp>
            <p:nvSpPr>
              <p:cNvPr id="20" name="Google Shape;899;p50">
                <a:extLst>
                  <a:ext uri="{FF2B5EF4-FFF2-40B4-BE49-F238E27FC236}">
                    <a16:creationId xmlns:a16="http://schemas.microsoft.com/office/drawing/2014/main" id="{B40F75BD-D027-AEC6-5046-3E7C981F85CE}"/>
                  </a:ext>
                </a:extLst>
              </p:cNvPr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00;p50">
                <a:extLst>
                  <a:ext uri="{FF2B5EF4-FFF2-40B4-BE49-F238E27FC236}">
                    <a16:creationId xmlns:a16="http://schemas.microsoft.com/office/drawing/2014/main" id="{6FD47FE6-F741-DDD0-F8A8-780CA623AEF3}"/>
                  </a:ext>
                </a:extLst>
              </p:cNvPr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1;p50">
                <a:extLst>
                  <a:ext uri="{FF2B5EF4-FFF2-40B4-BE49-F238E27FC236}">
                    <a16:creationId xmlns:a16="http://schemas.microsoft.com/office/drawing/2014/main" id="{271D1CC9-BFB8-AAD6-7C94-79C0713A4DB5}"/>
                  </a:ext>
                </a:extLst>
              </p:cNvPr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02;p50">
                <a:extLst>
                  <a:ext uri="{FF2B5EF4-FFF2-40B4-BE49-F238E27FC236}">
                    <a16:creationId xmlns:a16="http://schemas.microsoft.com/office/drawing/2014/main" id="{21D81285-8712-46F7-59E6-5DB2C244DB4A}"/>
                  </a:ext>
                </a:extLst>
              </p:cNvPr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3;p50">
                <a:extLst>
                  <a:ext uri="{FF2B5EF4-FFF2-40B4-BE49-F238E27FC236}">
                    <a16:creationId xmlns:a16="http://schemas.microsoft.com/office/drawing/2014/main" id="{4B7833E8-7406-A68F-75BF-97A02C7C80E3}"/>
                  </a:ext>
                </a:extLst>
              </p:cNvPr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4;p50">
                <a:extLst>
                  <a:ext uri="{FF2B5EF4-FFF2-40B4-BE49-F238E27FC236}">
                    <a16:creationId xmlns:a16="http://schemas.microsoft.com/office/drawing/2014/main" id="{7D091B94-FC70-D058-30C5-14BA9B974DE3}"/>
                  </a:ext>
                </a:extLst>
              </p:cNvPr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05;p50">
                <a:extLst>
                  <a:ext uri="{FF2B5EF4-FFF2-40B4-BE49-F238E27FC236}">
                    <a16:creationId xmlns:a16="http://schemas.microsoft.com/office/drawing/2014/main" id="{82DA1E8A-4D69-6CE5-24DC-D3E381ACC4F8}"/>
                  </a:ext>
                </a:extLst>
              </p:cNvPr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06;p50">
                <a:extLst>
                  <a:ext uri="{FF2B5EF4-FFF2-40B4-BE49-F238E27FC236}">
                    <a16:creationId xmlns:a16="http://schemas.microsoft.com/office/drawing/2014/main" id="{E239E817-B2A4-221E-7EF9-DF52A68DA4DF}"/>
                  </a:ext>
                </a:extLst>
              </p:cNvPr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07;p50">
                <a:extLst>
                  <a:ext uri="{FF2B5EF4-FFF2-40B4-BE49-F238E27FC236}">
                    <a16:creationId xmlns:a16="http://schemas.microsoft.com/office/drawing/2014/main" id="{1AA6556D-BE4B-2020-2CF3-F367594959BD}"/>
                  </a:ext>
                </a:extLst>
              </p:cNvPr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08;p50">
                <a:extLst>
                  <a:ext uri="{FF2B5EF4-FFF2-40B4-BE49-F238E27FC236}">
                    <a16:creationId xmlns:a16="http://schemas.microsoft.com/office/drawing/2014/main" id="{904012A5-CA13-DD84-F776-2224DFDEC7F8}"/>
                  </a:ext>
                </a:extLst>
              </p:cNvPr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09;p50">
                <a:extLst>
                  <a:ext uri="{FF2B5EF4-FFF2-40B4-BE49-F238E27FC236}">
                    <a16:creationId xmlns:a16="http://schemas.microsoft.com/office/drawing/2014/main" id="{8A08B097-3042-050D-4E96-5859C12798DF}"/>
                  </a:ext>
                </a:extLst>
              </p:cNvPr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10;p50">
                <a:extLst>
                  <a:ext uri="{FF2B5EF4-FFF2-40B4-BE49-F238E27FC236}">
                    <a16:creationId xmlns:a16="http://schemas.microsoft.com/office/drawing/2014/main" id="{AD6D4C1D-C35E-CAFA-851C-F4A059319070}"/>
                  </a:ext>
                </a:extLst>
              </p:cNvPr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911;p50">
              <a:extLst>
                <a:ext uri="{FF2B5EF4-FFF2-40B4-BE49-F238E27FC236}">
                  <a16:creationId xmlns:a16="http://schemas.microsoft.com/office/drawing/2014/main" id="{BA563264-D79D-557F-8803-02F88F9BAD45}"/>
                </a:ext>
              </a:extLst>
            </p:cNvPr>
            <p:cNvGrpSpPr/>
            <p:nvPr/>
          </p:nvGrpSpPr>
          <p:grpSpPr>
            <a:xfrm rot="1034553">
              <a:off x="662183" y="305614"/>
              <a:ext cx="185944" cy="206455"/>
              <a:chOff x="5071176" y="2522737"/>
              <a:chExt cx="356745" cy="396095"/>
            </a:xfrm>
          </p:grpSpPr>
          <p:sp>
            <p:nvSpPr>
              <p:cNvPr id="18" name="Google Shape;912;p50">
                <a:extLst>
                  <a:ext uri="{FF2B5EF4-FFF2-40B4-BE49-F238E27FC236}">
                    <a16:creationId xmlns:a16="http://schemas.microsoft.com/office/drawing/2014/main" id="{D9C699BD-CD0F-D40F-43D2-8A2A5CA7453C}"/>
                  </a:ext>
                </a:extLst>
              </p:cNvPr>
              <p:cNvSpPr/>
              <p:nvPr/>
            </p:nvSpPr>
            <p:spPr>
              <a:xfrm>
                <a:off x="5071176" y="2522737"/>
                <a:ext cx="356745" cy="396095"/>
              </a:xfrm>
              <a:custGeom>
                <a:avLst/>
                <a:gdLst/>
                <a:ahLst/>
                <a:cxnLst/>
                <a:rect l="l" t="t" r="r" b="b"/>
                <a:pathLst>
                  <a:path w="8531" h="9472" extrusionOk="0">
                    <a:moveTo>
                      <a:pt x="2207" y="1"/>
                    </a:moveTo>
                    <a:cubicBezTo>
                      <a:pt x="2091" y="1"/>
                      <a:pt x="1965" y="19"/>
                      <a:pt x="1829" y="60"/>
                    </a:cubicBezTo>
                    <a:cubicBezTo>
                      <a:pt x="0" y="603"/>
                      <a:pt x="3040" y="9450"/>
                      <a:pt x="3217" y="9471"/>
                    </a:cubicBezTo>
                    <a:cubicBezTo>
                      <a:pt x="3217" y="9471"/>
                      <a:pt x="3218" y="9472"/>
                      <a:pt x="3219" y="9472"/>
                    </a:cubicBezTo>
                    <a:cubicBezTo>
                      <a:pt x="3530" y="9472"/>
                      <a:pt x="8531" y="1499"/>
                      <a:pt x="6410" y="400"/>
                    </a:cubicBezTo>
                    <a:cubicBezTo>
                      <a:pt x="6260" y="323"/>
                      <a:pt x="6116" y="288"/>
                      <a:pt x="5977" y="288"/>
                    </a:cubicBezTo>
                    <a:cubicBezTo>
                      <a:pt x="4764" y="288"/>
                      <a:pt x="3964" y="2934"/>
                      <a:pt x="3789" y="2934"/>
                    </a:cubicBezTo>
                    <a:cubicBezTo>
                      <a:pt x="3788" y="2934"/>
                      <a:pt x="3786" y="2934"/>
                      <a:pt x="3785" y="2933"/>
                    </a:cubicBezTo>
                    <a:cubicBezTo>
                      <a:pt x="3614" y="2888"/>
                      <a:pt x="3650" y="1"/>
                      <a:pt x="22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13;p50">
                <a:extLst>
                  <a:ext uri="{FF2B5EF4-FFF2-40B4-BE49-F238E27FC236}">
                    <a16:creationId xmlns:a16="http://schemas.microsoft.com/office/drawing/2014/main" id="{81E343D3-324E-3DC3-CD37-6199CF5DE098}"/>
                  </a:ext>
                </a:extLst>
              </p:cNvPr>
              <p:cNvSpPr/>
              <p:nvPr/>
            </p:nvSpPr>
            <p:spPr>
              <a:xfrm>
                <a:off x="5212811" y="2708867"/>
                <a:ext cx="100989" cy="185628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4439" extrusionOk="0">
                    <a:moveTo>
                      <a:pt x="2381" y="0"/>
                    </a:moveTo>
                    <a:cubicBezTo>
                      <a:pt x="2370" y="0"/>
                      <a:pt x="2360" y="7"/>
                      <a:pt x="2354" y="17"/>
                    </a:cubicBezTo>
                    <a:cubicBezTo>
                      <a:pt x="2177" y="391"/>
                      <a:pt x="1987" y="758"/>
                      <a:pt x="1792" y="1122"/>
                    </a:cubicBezTo>
                    <a:cubicBezTo>
                      <a:pt x="1205" y="2217"/>
                      <a:pt x="546" y="3274"/>
                      <a:pt x="12" y="4397"/>
                    </a:cubicBezTo>
                    <a:cubicBezTo>
                      <a:pt x="0" y="4420"/>
                      <a:pt x="21" y="4439"/>
                      <a:pt x="40" y="4439"/>
                    </a:cubicBezTo>
                    <a:cubicBezTo>
                      <a:pt x="50" y="4439"/>
                      <a:pt x="59" y="4435"/>
                      <a:pt x="65" y="4424"/>
                    </a:cubicBezTo>
                    <a:cubicBezTo>
                      <a:pt x="264" y="4062"/>
                      <a:pt x="471" y="3704"/>
                      <a:pt x="677" y="3345"/>
                    </a:cubicBezTo>
                    <a:cubicBezTo>
                      <a:pt x="1042" y="2712"/>
                      <a:pt x="1565" y="1817"/>
                      <a:pt x="1889" y="1173"/>
                    </a:cubicBezTo>
                    <a:cubicBezTo>
                      <a:pt x="2078" y="803"/>
                      <a:pt x="2253" y="426"/>
                      <a:pt x="2409" y="41"/>
                    </a:cubicBezTo>
                    <a:cubicBezTo>
                      <a:pt x="2414" y="26"/>
                      <a:pt x="2408" y="9"/>
                      <a:pt x="2394" y="3"/>
                    </a:cubicBezTo>
                    <a:cubicBezTo>
                      <a:pt x="2390" y="1"/>
                      <a:pt x="2386" y="0"/>
                      <a:pt x="2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8261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8"/>
          <p:cNvSpPr/>
          <p:nvPr/>
        </p:nvSpPr>
        <p:spPr>
          <a:xfrm>
            <a:off x="2187450" y="1284653"/>
            <a:ext cx="6241450" cy="2574194"/>
          </a:xfrm>
          <a:prstGeom prst="round2DiagRect">
            <a:avLst>
              <a:gd name="adj1" fmla="val 36402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8"/>
          <p:cNvSpPr txBox="1">
            <a:spLocks noGrp="1"/>
          </p:cNvSpPr>
          <p:nvPr>
            <p:ph type="title"/>
          </p:nvPr>
        </p:nvSpPr>
        <p:spPr>
          <a:xfrm>
            <a:off x="4572000" y="1961886"/>
            <a:ext cx="3770298" cy="609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>
                <a:solidFill>
                  <a:schemeClr val="lt1"/>
                </a:solidFill>
              </a:rPr>
              <a:t>Ranasgala R C 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694" name="Google Shape;694;p48"/>
          <p:cNvSpPr txBox="1">
            <a:spLocks noGrp="1"/>
          </p:cNvSpPr>
          <p:nvPr>
            <p:ph type="title" idx="2"/>
          </p:nvPr>
        </p:nvSpPr>
        <p:spPr>
          <a:xfrm>
            <a:off x="524786" y="1284654"/>
            <a:ext cx="1502797" cy="11245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5" name="Google Shape;695;p48"/>
          <p:cNvSpPr txBox="1">
            <a:spLocks noGrp="1"/>
          </p:cNvSpPr>
          <p:nvPr>
            <p:ph type="subTitle" idx="1"/>
          </p:nvPr>
        </p:nvSpPr>
        <p:spPr>
          <a:xfrm>
            <a:off x="4572000" y="2527521"/>
            <a:ext cx="3770298" cy="438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cs typeface="Poppins"/>
              </a:rPr>
              <a:t>IT20128722</a:t>
            </a:r>
            <a:endParaRPr lang="en-US"/>
          </a:p>
        </p:txBody>
      </p:sp>
      <p:sp>
        <p:nvSpPr>
          <p:cNvPr id="2" name="Google Shape;695;p48">
            <a:extLst>
              <a:ext uri="{FF2B5EF4-FFF2-40B4-BE49-F238E27FC236}">
                <a16:creationId xmlns:a16="http://schemas.microsoft.com/office/drawing/2014/main" id="{0F43A6FC-FFC5-92A4-0742-6AF24A927EAC}"/>
              </a:ext>
            </a:extLst>
          </p:cNvPr>
          <p:cNvSpPr txBox="1">
            <a:spLocks/>
          </p:cNvSpPr>
          <p:nvPr/>
        </p:nvSpPr>
        <p:spPr>
          <a:xfrm>
            <a:off x="4572000" y="2818588"/>
            <a:ext cx="3770298" cy="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sz="1800" b="1">
                <a:latin typeface="Poppins" pitchFamily="2" charset="77"/>
                <a:cs typeface="Poppins" pitchFamily="2" charset="77"/>
              </a:rPr>
              <a:t>Information Technology</a:t>
            </a:r>
            <a:endParaRPr lang="en" sz="24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Google Shape;692;p48">
            <a:extLst>
              <a:ext uri="{FF2B5EF4-FFF2-40B4-BE49-F238E27FC236}">
                <a16:creationId xmlns:a16="http://schemas.microsoft.com/office/drawing/2014/main" id="{7CAE8289-9C0D-F7C9-45E9-60EEDE93BBAC}"/>
              </a:ext>
            </a:extLst>
          </p:cNvPr>
          <p:cNvSpPr/>
          <p:nvPr/>
        </p:nvSpPr>
        <p:spPr>
          <a:xfrm>
            <a:off x="2187450" y="1284653"/>
            <a:ext cx="6241450" cy="2574194"/>
          </a:xfrm>
          <a:prstGeom prst="round2DiagRect">
            <a:avLst>
              <a:gd name="adj1" fmla="val 36402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93;p48">
            <a:extLst>
              <a:ext uri="{FF2B5EF4-FFF2-40B4-BE49-F238E27FC236}">
                <a16:creationId xmlns:a16="http://schemas.microsoft.com/office/drawing/2014/main" id="{A30C8E40-B808-B57E-C77B-FA00C88DC13D}"/>
              </a:ext>
            </a:extLst>
          </p:cNvPr>
          <p:cNvSpPr txBox="1">
            <a:spLocks/>
          </p:cNvSpPr>
          <p:nvPr/>
        </p:nvSpPr>
        <p:spPr>
          <a:xfrm>
            <a:off x="4572000" y="1961886"/>
            <a:ext cx="3770298" cy="6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ExtraBold"/>
              <a:buNone/>
              <a:defRPr sz="4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" sz="2400">
                <a:solidFill>
                  <a:schemeClr val="lt1"/>
                </a:solidFill>
              </a:rPr>
              <a:t>Premarathne H M P D </a:t>
            </a:r>
          </a:p>
        </p:txBody>
      </p:sp>
      <p:sp>
        <p:nvSpPr>
          <p:cNvPr id="6" name="Google Shape;695;p48">
            <a:extLst>
              <a:ext uri="{FF2B5EF4-FFF2-40B4-BE49-F238E27FC236}">
                <a16:creationId xmlns:a16="http://schemas.microsoft.com/office/drawing/2014/main" id="{16BC80BE-34C5-AED0-1976-1E40222A8900}"/>
              </a:ext>
            </a:extLst>
          </p:cNvPr>
          <p:cNvSpPr txBox="1">
            <a:spLocks/>
          </p:cNvSpPr>
          <p:nvPr/>
        </p:nvSpPr>
        <p:spPr>
          <a:xfrm>
            <a:off x="4572000" y="2527521"/>
            <a:ext cx="3770298" cy="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sz="1800" b="1">
                <a:latin typeface="Poppins" pitchFamily="2" charset="77"/>
                <a:cs typeface="Poppins" pitchFamily="2" charset="77"/>
              </a:rPr>
              <a:t>IT20211578</a:t>
            </a:r>
            <a:endParaRPr lang="en" sz="28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Google Shape;695;p48">
            <a:extLst>
              <a:ext uri="{FF2B5EF4-FFF2-40B4-BE49-F238E27FC236}">
                <a16:creationId xmlns:a16="http://schemas.microsoft.com/office/drawing/2014/main" id="{4E7C4034-10E7-49EB-4E67-5BA092B2305B}"/>
              </a:ext>
            </a:extLst>
          </p:cNvPr>
          <p:cNvSpPr txBox="1">
            <a:spLocks/>
          </p:cNvSpPr>
          <p:nvPr/>
        </p:nvSpPr>
        <p:spPr>
          <a:xfrm>
            <a:off x="4572000" y="2818588"/>
            <a:ext cx="3770298" cy="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sz="1800" b="1">
                <a:latin typeface="Poppins" pitchFamily="2" charset="77"/>
                <a:cs typeface="Poppins" pitchFamily="2" charset="77"/>
              </a:rPr>
              <a:t>Information Technology</a:t>
            </a:r>
            <a:endParaRPr lang="en" sz="2400" b="1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E242A-AEE4-CDF5-67FF-112D107882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87450" y="1293446"/>
            <a:ext cx="6235700" cy="2565400"/>
          </a:xfrm>
          <a:prstGeom prst="rect">
            <a:avLst/>
          </a:prstGeom>
        </p:spPr>
      </p:pic>
      <p:sp>
        <p:nvSpPr>
          <p:cNvPr id="9" name="Google Shape;693;p48">
            <a:extLst>
              <a:ext uri="{FF2B5EF4-FFF2-40B4-BE49-F238E27FC236}">
                <a16:creationId xmlns:a16="http://schemas.microsoft.com/office/drawing/2014/main" id="{079D4F3E-592F-75E5-6564-346343D8CE9E}"/>
              </a:ext>
            </a:extLst>
          </p:cNvPr>
          <p:cNvSpPr txBox="1">
            <a:spLocks/>
          </p:cNvSpPr>
          <p:nvPr/>
        </p:nvSpPr>
        <p:spPr>
          <a:xfrm>
            <a:off x="4652852" y="1855742"/>
            <a:ext cx="3770298" cy="6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ExtraBold"/>
              <a:buNone/>
              <a:defRPr sz="4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" sz="2400">
                <a:solidFill>
                  <a:schemeClr val="lt1"/>
                </a:solidFill>
              </a:rPr>
              <a:t>Ranasgala R C S</a:t>
            </a:r>
          </a:p>
        </p:txBody>
      </p:sp>
      <p:sp>
        <p:nvSpPr>
          <p:cNvPr id="10" name="Google Shape;695;p48">
            <a:extLst>
              <a:ext uri="{FF2B5EF4-FFF2-40B4-BE49-F238E27FC236}">
                <a16:creationId xmlns:a16="http://schemas.microsoft.com/office/drawing/2014/main" id="{8C8CFD6A-52AA-503C-E9CE-2693BFE43A1B}"/>
              </a:ext>
            </a:extLst>
          </p:cNvPr>
          <p:cNvSpPr txBox="1">
            <a:spLocks/>
          </p:cNvSpPr>
          <p:nvPr/>
        </p:nvSpPr>
        <p:spPr>
          <a:xfrm>
            <a:off x="4731867" y="2536313"/>
            <a:ext cx="3770298" cy="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sz="1800" b="1">
                <a:latin typeface="Poppins" pitchFamily="2" charset="77"/>
                <a:cs typeface="Poppins" pitchFamily="2" charset="77"/>
              </a:rPr>
              <a:t>IT20128722</a:t>
            </a:r>
            <a:endParaRPr lang="en" sz="28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Google Shape;695;p48">
            <a:extLst>
              <a:ext uri="{FF2B5EF4-FFF2-40B4-BE49-F238E27FC236}">
                <a16:creationId xmlns:a16="http://schemas.microsoft.com/office/drawing/2014/main" id="{C135EC0B-F37F-0C08-5F05-E25F759A5C36}"/>
              </a:ext>
            </a:extLst>
          </p:cNvPr>
          <p:cNvSpPr txBox="1">
            <a:spLocks/>
          </p:cNvSpPr>
          <p:nvPr/>
        </p:nvSpPr>
        <p:spPr>
          <a:xfrm>
            <a:off x="4731867" y="2827380"/>
            <a:ext cx="3770298" cy="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sz="1800" b="1">
                <a:latin typeface="Poppins" pitchFamily="2" charset="77"/>
                <a:cs typeface="Poppins" pitchFamily="2" charset="77"/>
              </a:rPr>
              <a:t>Information Technology</a:t>
            </a:r>
            <a:endParaRPr lang="en" sz="24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DE4541-F12A-27D1-051F-1FABA65AD2E9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</p:spTree>
    <p:extLst>
      <p:ext uri="{BB962C8B-B14F-4D97-AF65-F5344CB8AC3E}">
        <p14:creationId xmlns:p14="http://schemas.microsoft.com/office/powerpoint/2010/main" val="4242460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60"/>
          <p:cNvSpPr txBox="1">
            <a:spLocks noGrp="1"/>
          </p:cNvSpPr>
          <p:nvPr>
            <p:ph type="subTitle" idx="4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8" name="Google Shape;1608;p60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RESEARCH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BACKGROUND</a:t>
            </a:r>
          </a:p>
        </p:txBody>
      </p:sp>
      <p:grpSp>
        <p:nvGrpSpPr>
          <p:cNvPr id="1609" name="Google Shape;1609;p60"/>
          <p:cNvGrpSpPr/>
          <p:nvPr/>
        </p:nvGrpSpPr>
        <p:grpSpPr>
          <a:xfrm>
            <a:off x="8010754" y="285278"/>
            <a:ext cx="798645" cy="829277"/>
            <a:chOff x="8010754" y="285278"/>
            <a:chExt cx="798645" cy="829277"/>
          </a:xfrm>
        </p:grpSpPr>
        <p:grpSp>
          <p:nvGrpSpPr>
            <p:cNvPr id="1610" name="Google Shape;1610;p60"/>
            <p:cNvGrpSpPr/>
            <p:nvPr/>
          </p:nvGrpSpPr>
          <p:grpSpPr>
            <a:xfrm>
              <a:off x="8010754" y="647343"/>
              <a:ext cx="178951" cy="168060"/>
              <a:chOff x="1833125" y="-1256125"/>
              <a:chExt cx="283150" cy="265875"/>
            </a:xfrm>
          </p:grpSpPr>
          <p:sp>
            <p:nvSpPr>
              <p:cNvPr id="1611" name="Google Shape;1611;p60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635" extrusionOk="0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60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747" extrusionOk="0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60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001" extrusionOk="0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60"/>
            <p:cNvGrpSpPr/>
            <p:nvPr/>
          </p:nvGrpSpPr>
          <p:grpSpPr>
            <a:xfrm>
              <a:off x="8225012" y="785413"/>
              <a:ext cx="305661" cy="329142"/>
              <a:chOff x="5937634" y="3212099"/>
              <a:chExt cx="281975" cy="303637"/>
            </a:xfrm>
          </p:grpSpPr>
          <p:sp>
            <p:nvSpPr>
              <p:cNvPr id="1615" name="Google Shape;1615;p6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6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6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7" name="Google Shape;1627;p60"/>
            <p:cNvGrpSpPr/>
            <p:nvPr/>
          </p:nvGrpSpPr>
          <p:grpSpPr>
            <a:xfrm>
              <a:off x="8503717" y="467765"/>
              <a:ext cx="305683" cy="264869"/>
              <a:chOff x="3360325" y="-1226900"/>
              <a:chExt cx="352575" cy="305500"/>
            </a:xfrm>
          </p:grpSpPr>
          <p:sp>
            <p:nvSpPr>
              <p:cNvPr id="1628" name="Google Shape;1628;p60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0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0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0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0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0"/>
            <p:cNvGrpSpPr/>
            <p:nvPr/>
          </p:nvGrpSpPr>
          <p:grpSpPr>
            <a:xfrm rot="1408159" flipH="1">
              <a:off x="8405794" y="289961"/>
              <a:ext cx="88545" cy="313061"/>
              <a:chOff x="1825350" y="-685725"/>
              <a:chExt cx="102125" cy="361075"/>
            </a:xfrm>
          </p:grpSpPr>
          <p:sp>
            <p:nvSpPr>
              <p:cNvPr id="1634" name="Google Shape;1634;p60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0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6" name="Google Shape;1636;p60"/>
            <p:cNvGrpSpPr/>
            <p:nvPr/>
          </p:nvGrpSpPr>
          <p:grpSpPr>
            <a:xfrm rot="-2700000">
              <a:off x="8114350" y="326548"/>
              <a:ext cx="122337" cy="168848"/>
              <a:chOff x="2916600" y="-617325"/>
              <a:chExt cx="184250" cy="254300"/>
            </a:xfrm>
          </p:grpSpPr>
          <p:sp>
            <p:nvSpPr>
              <p:cNvPr id="1637" name="Google Shape;1637;p60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10172" extrusionOk="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0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8231" extrusionOk="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9" name="Google Shape;1639;p60"/>
            <p:cNvGrpSpPr/>
            <p:nvPr/>
          </p:nvGrpSpPr>
          <p:grpSpPr>
            <a:xfrm rot="-1167920">
              <a:off x="8224693" y="533252"/>
              <a:ext cx="136568" cy="134175"/>
              <a:chOff x="5397687" y="2595834"/>
              <a:chExt cx="157527" cy="154767"/>
            </a:xfrm>
          </p:grpSpPr>
          <p:sp>
            <p:nvSpPr>
              <p:cNvPr id="1640" name="Google Shape;1640;p6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" name="Graphic 10" descr="Checkbox Ticked with solid fill">
            <a:extLst>
              <a:ext uri="{FF2B5EF4-FFF2-40B4-BE49-F238E27FC236}">
                <a16:creationId xmlns:a16="http://schemas.microsoft.com/office/drawing/2014/main" id="{1C41C8F1-93F3-CDC6-A0FD-C7A34D0A0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1616650"/>
            <a:ext cx="572700" cy="572700"/>
          </a:xfrm>
          <a:prstGeom prst="rect">
            <a:avLst/>
          </a:prstGeom>
        </p:spPr>
      </p:pic>
      <p:pic>
        <p:nvPicPr>
          <p:cNvPr id="12" name="Graphic 11" descr="Checkbox Ticked with solid fill">
            <a:extLst>
              <a:ext uri="{FF2B5EF4-FFF2-40B4-BE49-F238E27FC236}">
                <a16:creationId xmlns:a16="http://schemas.microsoft.com/office/drawing/2014/main" id="{65E4B045-DFE1-4C92-A194-C04CEE3F0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2322321"/>
            <a:ext cx="572700" cy="572700"/>
          </a:xfrm>
          <a:prstGeom prst="rect">
            <a:avLst/>
          </a:prstGeom>
        </p:spPr>
      </p:pic>
      <p:pic>
        <p:nvPicPr>
          <p:cNvPr id="13" name="Graphic 12" descr="Checkbox Ticked with solid fill">
            <a:extLst>
              <a:ext uri="{FF2B5EF4-FFF2-40B4-BE49-F238E27FC236}">
                <a16:creationId xmlns:a16="http://schemas.microsoft.com/office/drawing/2014/main" id="{C6446D91-06D7-39B1-F9BE-08A7BEE61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3027992"/>
            <a:ext cx="572700" cy="572700"/>
          </a:xfrm>
          <a:prstGeom prst="rect">
            <a:avLst/>
          </a:prstGeom>
        </p:spPr>
      </p:pic>
      <p:sp>
        <p:nvSpPr>
          <p:cNvPr id="14" name="Google Shape;785;p49">
            <a:extLst>
              <a:ext uri="{FF2B5EF4-FFF2-40B4-BE49-F238E27FC236}">
                <a16:creationId xmlns:a16="http://schemas.microsoft.com/office/drawing/2014/main" id="{7CC208FA-7BA9-BED6-2EAE-CBA11DC591D9}"/>
              </a:ext>
            </a:extLst>
          </p:cNvPr>
          <p:cNvSpPr txBox="1">
            <a:spLocks/>
          </p:cNvSpPr>
          <p:nvPr/>
        </p:nvSpPr>
        <p:spPr>
          <a:xfrm>
            <a:off x="1298197" y="2318206"/>
            <a:ext cx="7131300" cy="38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just"/>
            <a:r>
              <a:rPr lang="en-US"/>
              <a:t>The component aims to create a personalized treatment plan for Sri Lankan IT professionals, utilizing machine learning to provide tailored recommendations.</a:t>
            </a:r>
          </a:p>
        </p:txBody>
      </p:sp>
      <p:sp>
        <p:nvSpPr>
          <p:cNvPr id="15" name="Google Shape;785;p49">
            <a:extLst>
              <a:ext uri="{FF2B5EF4-FFF2-40B4-BE49-F238E27FC236}">
                <a16:creationId xmlns:a16="http://schemas.microsoft.com/office/drawing/2014/main" id="{0CFB1FA4-B4D4-F448-DA92-2FE122519F90}"/>
              </a:ext>
            </a:extLst>
          </p:cNvPr>
          <p:cNvSpPr txBox="1">
            <a:spLocks/>
          </p:cNvSpPr>
          <p:nvPr/>
        </p:nvSpPr>
        <p:spPr>
          <a:xfrm>
            <a:off x="1298197" y="3027992"/>
            <a:ext cx="71313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just"/>
            <a:r>
              <a:rPr lang="en-US"/>
              <a:t>The treatment plan includes personalized recommendations with </a:t>
            </a:r>
            <a:r>
              <a:rPr lang="en-US" b="1"/>
              <a:t>exercises and mindfulness practices, nutrition plan, sleep pattern, and stress management instructions</a:t>
            </a:r>
            <a:r>
              <a:rPr lang="en-US"/>
              <a:t>.</a:t>
            </a:r>
          </a:p>
        </p:txBody>
      </p:sp>
      <p:sp>
        <p:nvSpPr>
          <p:cNvPr id="16" name="Google Shape;785;p49">
            <a:extLst>
              <a:ext uri="{FF2B5EF4-FFF2-40B4-BE49-F238E27FC236}">
                <a16:creationId xmlns:a16="http://schemas.microsoft.com/office/drawing/2014/main" id="{8F62BFFA-054A-0AEA-DE9F-ACA86B51AA35}"/>
              </a:ext>
            </a:extLst>
          </p:cNvPr>
          <p:cNvSpPr txBox="1">
            <a:spLocks/>
          </p:cNvSpPr>
          <p:nvPr/>
        </p:nvSpPr>
        <p:spPr>
          <a:xfrm>
            <a:off x="1292700" y="1573720"/>
            <a:ext cx="7131300" cy="38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just"/>
            <a:r>
              <a:rPr lang="en-US"/>
              <a:t>This component provides a personalized treatment plan for Sri Lankan IT professionals who face significant stress due to their work and lifestyle.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5865B-65CA-93DB-DA11-047C0DDC1AA1}"/>
              </a:ext>
            </a:extLst>
          </p:cNvPr>
          <p:cNvSpPr txBox="1"/>
          <p:nvPr/>
        </p:nvSpPr>
        <p:spPr>
          <a:xfrm>
            <a:off x="2353586" y="4752153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60"/>
          <p:cNvSpPr txBox="1">
            <a:spLocks noGrp="1"/>
          </p:cNvSpPr>
          <p:nvPr>
            <p:ph type="subTitle" idx="4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8" name="Google Shape;1608;p60"/>
          <p:cNvSpPr txBox="1">
            <a:spLocks noGrp="1"/>
          </p:cNvSpPr>
          <p:nvPr>
            <p:ph type="title"/>
          </p:nvPr>
        </p:nvSpPr>
        <p:spPr>
          <a:xfrm>
            <a:off x="13871" y="445025"/>
            <a:ext cx="91301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RESEARCH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BACKGROUND</a:t>
            </a:r>
          </a:p>
        </p:txBody>
      </p:sp>
      <p:grpSp>
        <p:nvGrpSpPr>
          <p:cNvPr id="1609" name="Google Shape;1609;p60"/>
          <p:cNvGrpSpPr/>
          <p:nvPr/>
        </p:nvGrpSpPr>
        <p:grpSpPr>
          <a:xfrm>
            <a:off x="8010754" y="285278"/>
            <a:ext cx="798645" cy="829277"/>
            <a:chOff x="8010754" y="285278"/>
            <a:chExt cx="798645" cy="829277"/>
          </a:xfrm>
        </p:grpSpPr>
        <p:grpSp>
          <p:nvGrpSpPr>
            <p:cNvPr id="1610" name="Google Shape;1610;p60"/>
            <p:cNvGrpSpPr/>
            <p:nvPr/>
          </p:nvGrpSpPr>
          <p:grpSpPr>
            <a:xfrm>
              <a:off x="8010754" y="647343"/>
              <a:ext cx="178951" cy="168060"/>
              <a:chOff x="1833125" y="-1256125"/>
              <a:chExt cx="283150" cy="265875"/>
            </a:xfrm>
          </p:grpSpPr>
          <p:sp>
            <p:nvSpPr>
              <p:cNvPr id="1611" name="Google Shape;1611;p60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635" extrusionOk="0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60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747" extrusionOk="0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60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001" extrusionOk="0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60"/>
            <p:cNvGrpSpPr/>
            <p:nvPr/>
          </p:nvGrpSpPr>
          <p:grpSpPr>
            <a:xfrm>
              <a:off x="8225012" y="785413"/>
              <a:ext cx="305661" cy="329142"/>
              <a:chOff x="5937634" y="3212099"/>
              <a:chExt cx="281975" cy="303637"/>
            </a:xfrm>
          </p:grpSpPr>
          <p:sp>
            <p:nvSpPr>
              <p:cNvPr id="1615" name="Google Shape;1615;p6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6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6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7" name="Google Shape;1627;p60"/>
            <p:cNvGrpSpPr/>
            <p:nvPr/>
          </p:nvGrpSpPr>
          <p:grpSpPr>
            <a:xfrm>
              <a:off x="8503717" y="467765"/>
              <a:ext cx="305683" cy="264869"/>
              <a:chOff x="3360325" y="-1226900"/>
              <a:chExt cx="352575" cy="305500"/>
            </a:xfrm>
          </p:grpSpPr>
          <p:sp>
            <p:nvSpPr>
              <p:cNvPr id="1628" name="Google Shape;1628;p60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0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0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0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0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0"/>
            <p:cNvGrpSpPr/>
            <p:nvPr/>
          </p:nvGrpSpPr>
          <p:grpSpPr>
            <a:xfrm rot="1408159" flipH="1">
              <a:off x="8405794" y="289961"/>
              <a:ext cx="88545" cy="313061"/>
              <a:chOff x="1825350" y="-685725"/>
              <a:chExt cx="102125" cy="361075"/>
            </a:xfrm>
          </p:grpSpPr>
          <p:sp>
            <p:nvSpPr>
              <p:cNvPr id="1634" name="Google Shape;1634;p60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0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6" name="Google Shape;1636;p60"/>
            <p:cNvGrpSpPr/>
            <p:nvPr/>
          </p:nvGrpSpPr>
          <p:grpSpPr>
            <a:xfrm rot="-2700000">
              <a:off x="8114350" y="326548"/>
              <a:ext cx="122337" cy="168848"/>
              <a:chOff x="2916600" y="-617325"/>
              <a:chExt cx="184250" cy="254300"/>
            </a:xfrm>
          </p:grpSpPr>
          <p:sp>
            <p:nvSpPr>
              <p:cNvPr id="1637" name="Google Shape;1637;p60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10172" extrusionOk="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0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8231" extrusionOk="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9" name="Google Shape;1639;p60"/>
            <p:cNvGrpSpPr/>
            <p:nvPr/>
          </p:nvGrpSpPr>
          <p:grpSpPr>
            <a:xfrm rot="-1167920">
              <a:off x="8224693" y="533252"/>
              <a:ext cx="136568" cy="134175"/>
              <a:chOff x="5397687" y="2595834"/>
              <a:chExt cx="157527" cy="154767"/>
            </a:xfrm>
          </p:grpSpPr>
          <p:sp>
            <p:nvSpPr>
              <p:cNvPr id="1640" name="Google Shape;1640;p6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" name="Graphic 10" descr="Checkbox Ticked with solid fill">
            <a:extLst>
              <a:ext uri="{FF2B5EF4-FFF2-40B4-BE49-F238E27FC236}">
                <a16:creationId xmlns:a16="http://schemas.microsoft.com/office/drawing/2014/main" id="{1C41C8F1-93F3-CDC6-A0FD-C7A34D0A0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1616650"/>
            <a:ext cx="572700" cy="572700"/>
          </a:xfrm>
          <a:prstGeom prst="rect">
            <a:avLst/>
          </a:prstGeom>
        </p:spPr>
      </p:pic>
      <p:pic>
        <p:nvPicPr>
          <p:cNvPr id="12" name="Graphic 11" descr="Checkbox Ticked with solid fill">
            <a:extLst>
              <a:ext uri="{FF2B5EF4-FFF2-40B4-BE49-F238E27FC236}">
                <a16:creationId xmlns:a16="http://schemas.microsoft.com/office/drawing/2014/main" id="{65E4B045-DFE1-4C92-A194-C04CEE3F0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2322321"/>
            <a:ext cx="572700" cy="572700"/>
          </a:xfrm>
          <a:prstGeom prst="rect">
            <a:avLst/>
          </a:prstGeom>
        </p:spPr>
      </p:pic>
      <p:pic>
        <p:nvPicPr>
          <p:cNvPr id="13" name="Graphic 12" descr="Checkbox Ticked with solid fill">
            <a:extLst>
              <a:ext uri="{FF2B5EF4-FFF2-40B4-BE49-F238E27FC236}">
                <a16:creationId xmlns:a16="http://schemas.microsoft.com/office/drawing/2014/main" id="{C6446D91-06D7-39B1-F9BE-08A7BEE61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3027992"/>
            <a:ext cx="572700" cy="572700"/>
          </a:xfrm>
          <a:prstGeom prst="rect">
            <a:avLst/>
          </a:prstGeom>
        </p:spPr>
      </p:pic>
      <p:sp>
        <p:nvSpPr>
          <p:cNvPr id="14" name="Google Shape;785;p49">
            <a:extLst>
              <a:ext uri="{FF2B5EF4-FFF2-40B4-BE49-F238E27FC236}">
                <a16:creationId xmlns:a16="http://schemas.microsoft.com/office/drawing/2014/main" id="{7CC208FA-7BA9-BED6-2EAE-CBA11DC591D9}"/>
              </a:ext>
            </a:extLst>
          </p:cNvPr>
          <p:cNvSpPr txBox="1">
            <a:spLocks/>
          </p:cNvSpPr>
          <p:nvPr/>
        </p:nvSpPr>
        <p:spPr>
          <a:xfrm>
            <a:off x="1292700" y="2303665"/>
            <a:ext cx="7131300" cy="38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just"/>
            <a:r>
              <a:rPr lang="en-US"/>
              <a:t>The web-based platform enables convenient and accessible access to personalized treatment plans from anywhere with an internet connection.</a:t>
            </a:r>
          </a:p>
        </p:txBody>
      </p:sp>
      <p:sp>
        <p:nvSpPr>
          <p:cNvPr id="15" name="Google Shape;785;p49">
            <a:extLst>
              <a:ext uri="{FF2B5EF4-FFF2-40B4-BE49-F238E27FC236}">
                <a16:creationId xmlns:a16="http://schemas.microsoft.com/office/drawing/2014/main" id="{0CFB1FA4-B4D4-F448-DA92-2FE122519F90}"/>
              </a:ext>
            </a:extLst>
          </p:cNvPr>
          <p:cNvSpPr txBox="1">
            <a:spLocks/>
          </p:cNvSpPr>
          <p:nvPr/>
        </p:nvSpPr>
        <p:spPr>
          <a:xfrm>
            <a:off x="1298197" y="3027992"/>
            <a:ext cx="71313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just"/>
            <a:r>
              <a:rPr lang="en-US"/>
              <a:t>This research can benefit individuals and the community by reducing workplace stress, improving productivity, and increasing job satisfaction.</a:t>
            </a:r>
          </a:p>
        </p:txBody>
      </p:sp>
      <p:sp>
        <p:nvSpPr>
          <p:cNvPr id="16" name="Google Shape;785;p49">
            <a:extLst>
              <a:ext uri="{FF2B5EF4-FFF2-40B4-BE49-F238E27FC236}">
                <a16:creationId xmlns:a16="http://schemas.microsoft.com/office/drawing/2014/main" id="{8F62BFFA-054A-0AEA-DE9F-ACA86B51AA35}"/>
              </a:ext>
            </a:extLst>
          </p:cNvPr>
          <p:cNvSpPr txBox="1">
            <a:spLocks/>
          </p:cNvSpPr>
          <p:nvPr/>
        </p:nvSpPr>
        <p:spPr>
          <a:xfrm>
            <a:off x="1298197" y="1606277"/>
            <a:ext cx="7131300" cy="38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just"/>
            <a:r>
              <a:rPr lang="en-US"/>
              <a:t>Personalized stress management recommendations via machine learning, based on user data, show promise in healthcare and marketing.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22950-3501-4B88-0975-64C879C5ECE5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</p:spTree>
    <p:extLst>
      <p:ext uri="{BB962C8B-B14F-4D97-AF65-F5344CB8AC3E}">
        <p14:creationId xmlns:p14="http://schemas.microsoft.com/office/powerpoint/2010/main" val="2560311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>
            <a:spLocks noGrp="1"/>
          </p:cNvSpPr>
          <p:nvPr>
            <p:ph type="subTitle" idx="1"/>
          </p:nvPr>
        </p:nvSpPr>
        <p:spPr>
          <a:xfrm>
            <a:off x="543751" y="1491408"/>
            <a:ext cx="4205229" cy="2160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limited research on personalized stress reduction treatment plans for Sri Lankan IT professionals.</a:t>
            </a:r>
          </a:p>
          <a:p>
            <a:pPr marL="0" indent="0">
              <a:buNone/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/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Existing stress management techniques may not be tailored to the unique needs of Sri Lankan IT professionals.</a:t>
            </a:r>
          </a:p>
          <a:p>
            <a:pPr marL="285750" indent="-285750"/>
            <a:endParaRPr lang="en-GB"/>
          </a:p>
        </p:txBody>
      </p:sp>
      <p:sp>
        <p:nvSpPr>
          <p:cNvPr id="919" name="Google Shape;919;p51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RESEARCH 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</a:rPr>
              <a:t>GAP</a:t>
            </a:r>
          </a:p>
        </p:txBody>
      </p:sp>
      <p:sp>
        <p:nvSpPr>
          <p:cNvPr id="952" name="Google Shape;952;p51"/>
          <p:cNvSpPr/>
          <p:nvPr/>
        </p:nvSpPr>
        <p:spPr>
          <a:xfrm>
            <a:off x="1110023" y="625118"/>
            <a:ext cx="136579" cy="129663"/>
          </a:xfrm>
          <a:custGeom>
            <a:avLst/>
            <a:gdLst/>
            <a:ahLst/>
            <a:cxnLst/>
            <a:rect l="l" t="t" r="r" b="b"/>
            <a:pathLst>
              <a:path w="9933" h="9430" extrusionOk="0">
                <a:moveTo>
                  <a:pt x="8342" y="4852"/>
                </a:moveTo>
                <a:lnTo>
                  <a:pt x="8342" y="4853"/>
                </a:lnTo>
                <a:lnTo>
                  <a:pt x="8342" y="4853"/>
                </a:lnTo>
                <a:lnTo>
                  <a:pt x="8342" y="4853"/>
                </a:lnTo>
                <a:cubicBezTo>
                  <a:pt x="8342" y="4853"/>
                  <a:pt x="8342" y="4852"/>
                  <a:pt x="8342" y="4852"/>
                </a:cubicBezTo>
                <a:close/>
                <a:moveTo>
                  <a:pt x="2797" y="6438"/>
                </a:moveTo>
                <a:cubicBezTo>
                  <a:pt x="2797" y="6441"/>
                  <a:pt x="2797" y="6443"/>
                  <a:pt x="2797" y="6443"/>
                </a:cubicBezTo>
                <a:cubicBezTo>
                  <a:pt x="2797" y="6443"/>
                  <a:pt x="2797" y="6443"/>
                  <a:pt x="2797" y="6442"/>
                </a:cubicBezTo>
                <a:lnTo>
                  <a:pt x="2797" y="6438"/>
                </a:lnTo>
                <a:close/>
                <a:moveTo>
                  <a:pt x="4291" y="0"/>
                </a:moveTo>
                <a:cubicBezTo>
                  <a:pt x="2927" y="0"/>
                  <a:pt x="1798" y="452"/>
                  <a:pt x="1122" y="954"/>
                </a:cubicBezTo>
                <a:cubicBezTo>
                  <a:pt x="730" y="1225"/>
                  <a:pt x="478" y="1536"/>
                  <a:pt x="308" y="1742"/>
                </a:cubicBezTo>
                <a:cubicBezTo>
                  <a:pt x="178" y="1931"/>
                  <a:pt x="108" y="2032"/>
                  <a:pt x="108" y="2032"/>
                </a:cubicBezTo>
                <a:cubicBezTo>
                  <a:pt x="1" y="2188"/>
                  <a:pt x="22" y="2403"/>
                  <a:pt x="166" y="2532"/>
                </a:cubicBezTo>
                <a:cubicBezTo>
                  <a:pt x="239" y="2598"/>
                  <a:pt x="331" y="2630"/>
                  <a:pt x="422" y="2630"/>
                </a:cubicBezTo>
                <a:cubicBezTo>
                  <a:pt x="526" y="2630"/>
                  <a:pt x="630" y="2588"/>
                  <a:pt x="705" y="2505"/>
                </a:cubicBezTo>
                <a:cubicBezTo>
                  <a:pt x="705" y="2505"/>
                  <a:pt x="788" y="2414"/>
                  <a:pt x="942" y="2243"/>
                </a:cubicBezTo>
                <a:cubicBezTo>
                  <a:pt x="1085" y="2114"/>
                  <a:pt x="1296" y="1921"/>
                  <a:pt x="1632" y="1730"/>
                </a:cubicBezTo>
                <a:cubicBezTo>
                  <a:pt x="1958" y="1541"/>
                  <a:pt x="2392" y="1366"/>
                  <a:pt x="2919" y="1272"/>
                </a:cubicBezTo>
                <a:cubicBezTo>
                  <a:pt x="3189" y="1226"/>
                  <a:pt x="3483" y="1201"/>
                  <a:pt x="3793" y="1201"/>
                </a:cubicBezTo>
                <a:cubicBezTo>
                  <a:pt x="4089" y="1201"/>
                  <a:pt x="4399" y="1224"/>
                  <a:pt x="4719" y="1272"/>
                </a:cubicBezTo>
                <a:cubicBezTo>
                  <a:pt x="5373" y="1379"/>
                  <a:pt x="6071" y="1601"/>
                  <a:pt x="6706" y="1974"/>
                </a:cubicBezTo>
                <a:cubicBezTo>
                  <a:pt x="7340" y="2343"/>
                  <a:pt x="7902" y="2884"/>
                  <a:pt x="8179" y="3532"/>
                </a:cubicBezTo>
                <a:cubicBezTo>
                  <a:pt x="8317" y="3855"/>
                  <a:pt x="8382" y="4205"/>
                  <a:pt x="8366" y="4567"/>
                </a:cubicBezTo>
                <a:cubicBezTo>
                  <a:pt x="8364" y="4657"/>
                  <a:pt x="8346" y="4750"/>
                  <a:pt x="8339" y="4840"/>
                </a:cubicBezTo>
                <a:lnTo>
                  <a:pt x="8335" y="4875"/>
                </a:lnTo>
                <a:lnTo>
                  <a:pt x="8335" y="4880"/>
                </a:lnTo>
                <a:lnTo>
                  <a:pt x="8321" y="4940"/>
                </a:lnTo>
                <a:lnTo>
                  <a:pt x="8280" y="5115"/>
                </a:lnTo>
                <a:lnTo>
                  <a:pt x="8199" y="5466"/>
                </a:lnTo>
                <a:cubicBezTo>
                  <a:pt x="8172" y="5582"/>
                  <a:pt x="8149" y="5710"/>
                  <a:pt x="8106" y="5778"/>
                </a:cubicBezTo>
                <a:cubicBezTo>
                  <a:pt x="8023" y="5942"/>
                  <a:pt x="7976" y="6113"/>
                  <a:pt x="7884" y="6278"/>
                </a:cubicBezTo>
                <a:cubicBezTo>
                  <a:pt x="7771" y="6436"/>
                  <a:pt x="7686" y="6617"/>
                  <a:pt x="7560" y="6761"/>
                </a:cubicBezTo>
                <a:cubicBezTo>
                  <a:pt x="7308" y="7048"/>
                  <a:pt x="7025" y="7307"/>
                  <a:pt x="6680" y="7473"/>
                </a:cubicBezTo>
                <a:cubicBezTo>
                  <a:pt x="6240" y="7707"/>
                  <a:pt x="5721" y="7835"/>
                  <a:pt x="5204" y="7835"/>
                </a:cubicBezTo>
                <a:cubicBezTo>
                  <a:pt x="4937" y="7835"/>
                  <a:pt x="4670" y="7800"/>
                  <a:pt x="4414" y="7729"/>
                </a:cubicBezTo>
                <a:lnTo>
                  <a:pt x="4137" y="7651"/>
                </a:lnTo>
                <a:cubicBezTo>
                  <a:pt x="4046" y="7621"/>
                  <a:pt x="3966" y="7573"/>
                  <a:pt x="3880" y="7539"/>
                </a:cubicBezTo>
                <a:cubicBezTo>
                  <a:pt x="3697" y="7477"/>
                  <a:pt x="3564" y="7361"/>
                  <a:pt x="3410" y="7269"/>
                </a:cubicBezTo>
                <a:cubicBezTo>
                  <a:pt x="3154" y="7048"/>
                  <a:pt x="2913" y="6809"/>
                  <a:pt x="2842" y="6522"/>
                </a:cubicBezTo>
                <a:lnTo>
                  <a:pt x="2797" y="6420"/>
                </a:lnTo>
                <a:lnTo>
                  <a:pt x="2792" y="6408"/>
                </a:lnTo>
                <a:cubicBezTo>
                  <a:pt x="2790" y="6400"/>
                  <a:pt x="2790" y="6397"/>
                  <a:pt x="2789" y="6397"/>
                </a:cubicBezTo>
                <a:lnTo>
                  <a:pt x="2789" y="6397"/>
                </a:lnTo>
                <a:cubicBezTo>
                  <a:pt x="2789" y="6397"/>
                  <a:pt x="2790" y="6399"/>
                  <a:pt x="2790" y="6403"/>
                </a:cubicBezTo>
                <a:lnTo>
                  <a:pt x="2790" y="6403"/>
                </a:lnTo>
                <a:lnTo>
                  <a:pt x="2788" y="6388"/>
                </a:lnTo>
                <a:lnTo>
                  <a:pt x="2772" y="6305"/>
                </a:lnTo>
                <a:cubicBezTo>
                  <a:pt x="2755" y="6201"/>
                  <a:pt x="2720" y="6063"/>
                  <a:pt x="2719" y="5988"/>
                </a:cubicBezTo>
                <a:cubicBezTo>
                  <a:pt x="2717" y="5914"/>
                  <a:pt x="2712" y="5843"/>
                  <a:pt x="2704" y="5769"/>
                </a:cubicBezTo>
                <a:lnTo>
                  <a:pt x="2716" y="5531"/>
                </a:lnTo>
                <a:cubicBezTo>
                  <a:pt x="2752" y="5225"/>
                  <a:pt x="2862" y="4963"/>
                  <a:pt x="3049" y="4756"/>
                </a:cubicBezTo>
                <a:cubicBezTo>
                  <a:pt x="3403" y="4362"/>
                  <a:pt x="4010" y="4158"/>
                  <a:pt x="4570" y="4158"/>
                </a:cubicBezTo>
                <a:cubicBezTo>
                  <a:pt x="4606" y="4158"/>
                  <a:pt x="4642" y="4158"/>
                  <a:pt x="4677" y="4160"/>
                </a:cubicBezTo>
                <a:lnTo>
                  <a:pt x="4894" y="4179"/>
                </a:lnTo>
                <a:lnTo>
                  <a:pt x="4922" y="4181"/>
                </a:lnTo>
                <a:lnTo>
                  <a:pt x="4927" y="4181"/>
                </a:lnTo>
                <a:lnTo>
                  <a:pt x="4957" y="4189"/>
                </a:lnTo>
                <a:lnTo>
                  <a:pt x="5086" y="4221"/>
                </a:lnTo>
                <a:lnTo>
                  <a:pt x="5214" y="4254"/>
                </a:lnTo>
                <a:lnTo>
                  <a:pt x="5258" y="4283"/>
                </a:lnTo>
                <a:cubicBezTo>
                  <a:pt x="5285" y="4306"/>
                  <a:pt x="5321" y="4294"/>
                  <a:pt x="5355" y="4332"/>
                </a:cubicBezTo>
                <a:cubicBezTo>
                  <a:pt x="5510" y="4426"/>
                  <a:pt x="5603" y="4568"/>
                  <a:pt x="5632" y="4737"/>
                </a:cubicBezTo>
                <a:cubicBezTo>
                  <a:pt x="5663" y="4905"/>
                  <a:pt x="5630" y="5079"/>
                  <a:pt x="5563" y="5214"/>
                </a:cubicBezTo>
                <a:cubicBezTo>
                  <a:pt x="5496" y="5353"/>
                  <a:pt x="5385" y="5428"/>
                  <a:pt x="5281" y="5494"/>
                </a:cubicBezTo>
                <a:cubicBezTo>
                  <a:pt x="5180" y="5547"/>
                  <a:pt x="5068" y="5564"/>
                  <a:pt x="4960" y="5564"/>
                </a:cubicBezTo>
                <a:cubicBezTo>
                  <a:pt x="4829" y="5564"/>
                  <a:pt x="4703" y="5538"/>
                  <a:pt x="4607" y="5517"/>
                </a:cubicBezTo>
                <a:cubicBezTo>
                  <a:pt x="4426" y="5454"/>
                  <a:pt x="4329" y="5421"/>
                  <a:pt x="4329" y="5421"/>
                </a:cubicBezTo>
                <a:lnTo>
                  <a:pt x="4261" y="5398"/>
                </a:lnTo>
                <a:cubicBezTo>
                  <a:pt x="4221" y="5384"/>
                  <a:pt x="4180" y="5378"/>
                  <a:pt x="4139" y="5378"/>
                </a:cubicBezTo>
                <a:cubicBezTo>
                  <a:pt x="4001" y="5378"/>
                  <a:pt x="3868" y="5454"/>
                  <a:pt x="3801" y="5585"/>
                </a:cubicBezTo>
                <a:cubicBezTo>
                  <a:pt x="3707" y="5771"/>
                  <a:pt x="3783" y="5998"/>
                  <a:pt x="3969" y="6092"/>
                </a:cubicBezTo>
                <a:cubicBezTo>
                  <a:pt x="3969" y="6092"/>
                  <a:pt x="4097" y="6157"/>
                  <a:pt x="4336" y="6278"/>
                </a:cubicBezTo>
                <a:cubicBezTo>
                  <a:pt x="4508" y="6334"/>
                  <a:pt x="4761" y="6445"/>
                  <a:pt x="5097" y="6445"/>
                </a:cubicBezTo>
                <a:cubicBezTo>
                  <a:pt x="5252" y="6445"/>
                  <a:pt x="5423" y="6422"/>
                  <a:pt x="5612" y="6359"/>
                </a:cubicBezTo>
                <a:cubicBezTo>
                  <a:pt x="5896" y="6249"/>
                  <a:pt x="6201" y="6056"/>
                  <a:pt x="6404" y="5745"/>
                </a:cubicBezTo>
                <a:cubicBezTo>
                  <a:pt x="6605" y="5439"/>
                  <a:pt x="6730" y="5050"/>
                  <a:pt x="6701" y="4620"/>
                </a:cubicBezTo>
                <a:cubicBezTo>
                  <a:pt x="6681" y="4195"/>
                  <a:pt x="6459" y="3719"/>
                  <a:pt x="6072" y="3412"/>
                </a:cubicBezTo>
                <a:cubicBezTo>
                  <a:pt x="5990" y="3325"/>
                  <a:pt x="5857" y="3262"/>
                  <a:pt x="5739" y="3194"/>
                </a:cubicBezTo>
                <a:lnTo>
                  <a:pt x="5553" y="3103"/>
                </a:lnTo>
                <a:lnTo>
                  <a:pt x="5428" y="3062"/>
                </a:lnTo>
                <a:lnTo>
                  <a:pt x="5302" y="3021"/>
                </a:lnTo>
                <a:lnTo>
                  <a:pt x="5238" y="3000"/>
                </a:lnTo>
                <a:lnTo>
                  <a:pt x="5222" y="2994"/>
                </a:lnTo>
                <a:lnTo>
                  <a:pt x="5143" y="2976"/>
                </a:lnTo>
                <a:lnTo>
                  <a:pt x="5103" y="2969"/>
                </a:lnTo>
                <a:cubicBezTo>
                  <a:pt x="4997" y="2952"/>
                  <a:pt x="4889" y="2935"/>
                  <a:pt x="4780" y="2918"/>
                </a:cubicBezTo>
                <a:cubicBezTo>
                  <a:pt x="4642" y="2903"/>
                  <a:pt x="4499" y="2895"/>
                  <a:pt x="4353" y="2895"/>
                </a:cubicBezTo>
                <a:cubicBezTo>
                  <a:pt x="3589" y="2895"/>
                  <a:pt x="2737" y="3118"/>
                  <a:pt x="2045" y="3791"/>
                </a:cubicBezTo>
                <a:cubicBezTo>
                  <a:pt x="1640" y="4186"/>
                  <a:pt x="1366" y="4749"/>
                  <a:pt x="1274" y="5317"/>
                </a:cubicBezTo>
                <a:lnTo>
                  <a:pt x="1229" y="5744"/>
                </a:lnTo>
                <a:cubicBezTo>
                  <a:pt x="1231" y="5894"/>
                  <a:pt x="1237" y="6047"/>
                  <a:pt x="1246" y="6199"/>
                </a:cubicBezTo>
                <a:cubicBezTo>
                  <a:pt x="1256" y="6350"/>
                  <a:pt x="1279" y="6434"/>
                  <a:pt x="1294" y="6555"/>
                </a:cubicBezTo>
                <a:lnTo>
                  <a:pt x="1308" y="6640"/>
                </a:lnTo>
                <a:lnTo>
                  <a:pt x="1315" y="6682"/>
                </a:lnTo>
                <a:lnTo>
                  <a:pt x="1316" y="6692"/>
                </a:lnTo>
                <a:cubicBezTo>
                  <a:pt x="1316" y="6692"/>
                  <a:pt x="1316" y="6692"/>
                  <a:pt x="1316" y="6692"/>
                </a:cubicBezTo>
                <a:lnTo>
                  <a:pt x="1316" y="6692"/>
                </a:lnTo>
                <a:cubicBezTo>
                  <a:pt x="1316" y="6692"/>
                  <a:pt x="1328" y="6754"/>
                  <a:pt x="1329" y="6754"/>
                </a:cubicBezTo>
                <a:cubicBezTo>
                  <a:pt x="1329" y="6754"/>
                  <a:pt x="1329" y="6752"/>
                  <a:pt x="1328" y="6747"/>
                </a:cubicBezTo>
                <a:lnTo>
                  <a:pt x="1328" y="6747"/>
                </a:lnTo>
                <a:lnTo>
                  <a:pt x="1336" y="6775"/>
                </a:lnTo>
                <a:lnTo>
                  <a:pt x="1410" y="6996"/>
                </a:lnTo>
                <a:cubicBezTo>
                  <a:pt x="1577" y="7613"/>
                  <a:pt x="2003" y="8096"/>
                  <a:pt x="2450" y="8487"/>
                </a:cubicBezTo>
                <a:cubicBezTo>
                  <a:pt x="2691" y="8657"/>
                  <a:pt x="2930" y="8845"/>
                  <a:pt x="3198" y="8956"/>
                </a:cubicBezTo>
                <a:cubicBezTo>
                  <a:pt x="3458" y="9098"/>
                  <a:pt x="3734" y="9184"/>
                  <a:pt x="4013" y="9261"/>
                </a:cubicBezTo>
                <a:cubicBezTo>
                  <a:pt x="4414" y="9373"/>
                  <a:pt x="4830" y="9429"/>
                  <a:pt x="5248" y="9429"/>
                </a:cubicBezTo>
                <a:cubicBezTo>
                  <a:pt x="5994" y="9429"/>
                  <a:pt x="6748" y="9252"/>
                  <a:pt x="7432" y="8900"/>
                </a:cubicBezTo>
                <a:cubicBezTo>
                  <a:pt x="7971" y="8634"/>
                  <a:pt x="8426" y="8219"/>
                  <a:pt x="8808" y="7765"/>
                </a:cubicBezTo>
                <a:cubicBezTo>
                  <a:pt x="8996" y="7537"/>
                  <a:pt x="9131" y="7276"/>
                  <a:pt x="9289" y="7030"/>
                </a:cubicBezTo>
                <a:cubicBezTo>
                  <a:pt x="9429" y="6771"/>
                  <a:pt x="9526" y="6473"/>
                  <a:pt x="9636" y="6195"/>
                </a:cubicBezTo>
                <a:cubicBezTo>
                  <a:pt x="9699" y="6043"/>
                  <a:pt x="9716" y="5933"/>
                  <a:pt x="9742" y="5815"/>
                </a:cubicBezTo>
                <a:lnTo>
                  <a:pt x="9819" y="5463"/>
                </a:lnTo>
                <a:lnTo>
                  <a:pt x="9856" y="5288"/>
                </a:lnTo>
                <a:lnTo>
                  <a:pt x="9875" y="5200"/>
                </a:lnTo>
                <a:lnTo>
                  <a:pt x="9877" y="5190"/>
                </a:lnTo>
                <a:lnTo>
                  <a:pt x="9890" y="5116"/>
                </a:lnTo>
                <a:lnTo>
                  <a:pt x="9892" y="5089"/>
                </a:lnTo>
                <a:lnTo>
                  <a:pt x="9897" y="5035"/>
                </a:lnTo>
                <a:cubicBezTo>
                  <a:pt x="9906" y="4889"/>
                  <a:pt x="9925" y="4745"/>
                  <a:pt x="9924" y="4599"/>
                </a:cubicBezTo>
                <a:cubicBezTo>
                  <a:pt x="9932" y="4015"/>
                  <a:pt x="9802" y="3425"/>
                  <a:pt x="9560" y="2911"/>
                </a:cubicBezTo>
                <a:cubicBezTo>
                  <a:pt x="9075" y="1866"/>
                  <a:pt x="8218" y="1179"/>
                  <a:pt x="7383" y="747"/>
                </a:cubicBezTo>
                <a:cubicBezTo>
                  <a:pt x="6539" y="304"/>
                  <a:pt x="5671" y="97"/>
                  <a:pt x="4866" y="27"/>
                </a:cubicBezTo>
                <a:cubicBezTo>
                  <a:pt x="4671" y="9"/>
                  <a:pt x="4479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51"/>
          <p:cNvGrpSpPr/>
          <p:nvPr/>
        </p:nvGrpSpPr>
        <p:grpSpPr>
          <a:xfrm>
            <a:off x="829485" y="370491"/>
            <a:ext cx="104582" cy="102750"/>
            <a:chOff x="5397687" y="2595834"/>
            <a:chExt cx="157527" cy="154767"/>
          </a:xfrm>
        </p:grpSpPr>
        <p:sp>
          <p:nvSpPr>
            <p:cNvPr id="954" name="Google Shape;954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973189" y="227818"/>
            <a:ext cx="185936" cy="206445"/>
            <a:chOff x="5071176" y="2522737"/>
            <a:chExt cx="356745" cy="396095"/>
          </a:xfrm>
        </p:grpSpPr>
        <p:sp>
          <p:nvSpPr>
            <p:cNvPr id="957" name="Google Shape;957;p51"/>
            <p:cNvSpPr/>
            <p:nvPr/>
          </p:nvSpPr>
          <p:spPr>
            <a:xfrm>
              <a:off x="5071176" y="2522737"/>
              <a:ext cx="356745" cy="396095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212811" y="2708867"/>
              <a:ext cx="100989" cy="185628"/>
            </a:xfrm>
            <a:custGeom>
              <a:avLst/>
              <a:gdLst/>
              <a:ahLst/>
              <a:cxnLst/>
              <a:rect l="l" t="t" r="r" b="b"/>
              <a:pathLst>
                <a:path w="2415" h="4439" extrusionOk="0">
                  <a:moveTo>
                    <a:pt x="2381" y="0"/>
                  </a:moveTo>
                  <a:cubicBezTo>
                    <a:pt x="2370" y="0"/>
                    <a:pt x="2360" y="7"/>
                    <a:pt x="2354" y="17"/>
                  </a:cubicBezTo>
                  <a:cubicBezTo>
                    <a:pt x="2177" y="391"/>
                    <a:pt x="1987" y="758"/>
                    <a:pt x="1792" y="1122"/>
                  </a:cubicBezTo>
                  <a:cubicBezTo>
                    <a:pt x="1205" y="2217"/>
                    <a:pt x="546" y="3274"/>
                    <a:pt x="12" y="4397"/>
                  </a:cubicBezTo>
                  <a:cubicBezTo>
                    <a:pt x="0" y="4420"/>
                    <a:pt x="21" y="4439"/>
                    <a:pt x="40" y="4439"/>
                  </a:cubicBezTo>
                  <a:cubicBezTo>
                    <a:pt x="50" y="4439"/>
                    <a:pt x="59" y="4435"/>
                    <a:pt x="65" y="4424"/>
                  </a:cubicBezTo>
                  <a:cubicBezTo>
                    <a:pt x="264" y="4062"/>
                    <a:pt x="471" y="3704"/>
                    <a:pt x="677" y="3345"/>
                  </a:cubicBezTo>
                  <a:cubicBezTo>
                    <a:pt x="1042" y="2712"/>
                    <a:pt x="1565" y="1817"/>
                    <a:pt x="1889" y="1173"/>
                  </a:cubicBezTo>
                  <a:cubicBezTo>
                    <a:pt x="2078" y="803"/>
                    <a:pt x="2253" y="426"/>
                    <a:pt x="2409" y="41"/>
                  </a:cubicBezTo>
                  <a:cubicBezTo>
                    <a:pt x="2414" y="26"/>
                    <a:pt x="2408" y="9"/>
                    <a:pt x="2394" y="3"/>
                  </a:cubicBezTo>
                  <a:cubicBezTo>
                    <a:pt x="2390" y="1"/>
                    <a:pt x="2386" y="0"/>
                    <a:pt x="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1"/>
          <p:cNvGrpSpPr/>
          <p:nvPr/>
        </p:nvGrpSpPr>
        <p:grpSpPr>
          <a:xfrm rot="1354374">
            <a:off x="746590" y="586058"/>
            <a:ext cx="269885" cy="290618"/>
            <a:chOff x="5937634" y="3212099"/>
            <a:chExt cx="281975" cy="303637"/>
          </a:xfrm>
        </p:grpSpPr>
        <p:sp>
          <p:nvSpPr>
            <p:cNvPr id="960" name="Google Shape;960;p51"/>
            <p:cNvSpPr/>
            <p:nvPr/>
          </p:nvSpPr>
          <p:spPr>
            <a:xfrm>
              <a:off x="5937634" y="3212099"/>
              <a:ext cx="281975" cy="303637"/>
            </a:xfrm>
            <a:custGeom>
              <a:avLst/>
              <a:gdLst/>
              <a:ahLst/>
              <a:cxnLst/>
              <a:rect l="l" t="t" r="r" b="b"/>
              <a:pathLst>
                <a:path w="6743" h="7261" extrusionOk="0">
                  <a:moveTo>
                    <a:pt x="3951" y="0"/>
                  </a:moveTo>
                  <a:cubicBezTo>
                    <a:pt x="3856" y="0"/>
                    <a:pt x="3789" y="10"/>
                    <a:pt x="3762" y="27"/>
                  </a:cubicBezTo>
                  <a:cubicBezTo>
                    <a:pt x="3549" y="150"/>
                    <a:pt x="3421" y="1002"/>
                    <a:pt x="3421" y="1002"/>
                  </a:cubicBezTo>
                  <a:cubicBezTo>
                    <a:pt x="3421" y="1002"/>
                    <a:pt x="3282" y="27"/>
                    <a:pt x="2892" y="27"/>
                  </a:cubicBezTo>
                  <a:cubicBezTo>
                    <a:pt x="2502" y="27"/>
                    <a:pt x="426" y="80"/>
                    <a:pt x="213" y="3202"/>
                  </a:cubicBezTo>
                  <a:cubicBezTo>
                    <a:pt x="0" y="6324"/>
                    <a:pt x="1952" y="7123"/>
                    <a:pt x="2449" y="7212"/>
                  </a:cubicBezTo>
                  <a:cubicBezTo>
                    <a:pt x="2562" y="7232"/>
                    <a:pt x="2672" y="7242"/>
                    <a:pt x="2776" y="7242"/>
                  </a:cubicBezTo>
                  <a:cubicBezTo>
                    <a:pt x="3126" y="7242"/>
                    <a:pt x="3397" y="7125"/>
                    <a:pt x="3425" y="6893"/>
                  </a:cubicBezTo>
                  <a:cubicBezTo>
                    <a:pt x="3460" y="6591"/>
                    <a:pt x="3495" y="5810"/>
                    <a:pt x="3549" y="5810"/>
                  </a:cubicBezTo>
                  <a:cubicBezTo>
                    <a:pt x="3602" y="5810"/>
                    <a:pt x="3564" y="6813"/>
                    <a:pt x="3619" y="6964"/>
                  </a:cubicBezTo>
                  <a:cubicBezTo>
                    <a:pt x="3686" y="7142"/>
                    <a:pt x="3993" y="7260"/>
                    <a:pt x="4402" y="7260"/>
                  </a:cubicBezTo>
                  <a:cubicBezTo>
                    <a:pt x="4652" y="7260"/>
                    <a:pt x="4939" y="7216"/>
                    <a:pt x="5232" y="7114"/>
                  </a:cubicBezTo>
                  <a:cubicBezTo>
                    <a:pt x="6031" y="6835"/>
                    <a:pt x="6743" y="5650"/>
                    <a:pt x="6636" y="2883"/>
                  </a:cubicBezTo>
                  <a:cubicBezTo>
                    <a:pt x="6543" y="472"/>
                    <a:pt x="4594" y="0"/>
                    <a:pt x="3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6078057" y="3277251"/>
              <a:ext cx="12796" cy="153010"/>
            </a:xfrm>
            <a:custGeom>
              <a:avLst/>
              <a:gdLst/>
              <a:ahLst/>
              <a:cxnLst/>
              <a:rect l="l" t="t" r="r" b="b"/>
              <a:pathLst>
                <a:path w="306" h="3659" extrusionOk="0">
                  <a:moveTo>
                    <a:pt x="30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3"/>
                    <a:pt x="0" y="17"/>
                    <a:pt x="1" y="33"/>
                  </a:cubicBezTo>
                  <a:cubicBezTo>
                    <a:pt x="109" y="1214"/>
                    <a:pt x="235" y="2446"/>
                    <a:pt x="161" y="3628"/>
                  </a:cubicBezTo>
                  <a:cubicBezTo>
                    <a:pt x="160" y="3648"/>
                    <a:pt x="175" y="3659"/>
                    <a:pt x="191" y="3659"/>
                  </a:cubicBezTo>
                  <a:cubicBezTo>
                    <a:pt x="205" y="3659"/>
                    <a:pt x="218" y="3651"/>
                    <a:pt x="220" y="3635"/>
                  </a:cubicBezTo>
                  <a:cubicBezTo>
                    <a:pt x="266" y="3335"/>
                    <a:pt x="286" y="3032"/>
                    <a:pt x="293" y="2730"/>
                  </a:cubicBezTo>
                  <a:cubicBezTo>
                    <a:pt x="306" y="2125"/>
                    <a:pt x="263" y="1521"/>
                    <a:pt x="192" y="921"/>
                  </a:cubicBezTo>
                  <a:cubicBezTo>
                    <a:pt x="157" y="622"/>
                    <a:pt x="111" y="323"/>
                    <a:pt x="61" y="26"/>
                  </a:cubicBezTo>
                  <a:cubicBezTo>
                    <a:pt x="58" y="11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5989571" y="3235810"/>
              <a:ext cx="82255" cy="37259"/>
            </a:xfrm>
            <a:custGeom>
              <a:avLst/>
              <a:gdLst/>
              <a:ahLst/>
              <a:cxnLst/>
              <a:rect l="l" t="t" r="r" b="b"/>
              <a:pathLst>
                <a:path w="1967" h="891" extrusionOk="0">
                  <a:moveTo>
                    <a:pt x="634" y="0"/>
                  </a:moveTo>
                  <a:cubicBezTo>
                    <a:pt x="296" y="0"/>
                    <a:pt x="1" y="487"/>
                    <a:pt x="250" y="766"/>
                  </a:cubicBezTo>
                  <a:cubicBezTo>
                    <a:pt x="342" y="855"/>
                    <a:pt x="434" y="890"/>
                    <a:pt x="526" y="890"/>
                  </a:cubicBezTo>
                  <a:cubicBezTo>
                    <a:pt x="883" y="890"/>
                    <a:pt x="1230" y="351"/>
                    <a:pt x="1524" y="351"/>
                  </a:cubicBezTo>
                  <a:cubicBezTo>
                    <a:pt x="1664" y="351"/>
                    <a:pt x="1793" y="473"/>
                    <a:pt x="1905" y="833"/>
                  </a:cubicBezTo>
                  <a:cubicBezTo>
                    <a:pt x="1910" y="846"/>
                    <a:pt x="1921" y="854"/>
                    <a:pt x="1933" y="854"/>
                  </a:cubicBezTo>
                  <a:cubicBezTo>
                    <a:pt x="1936" y="854"/>
                    <a:pt x="1938" y="854"/>
                    <a:pt x="1940" y="853"/>
                  </a:cubicBezTo>
                  <a:cubicBezTo>
                    <a:pt x="1957" y="850"/>
                    <a:pt x="1966" y="834"/>
                    <a:pt x="1963" y="818"/>
                  </a:cubicBezTo>
                  <a:cubicBezTo>
                    <a:pt x="1930" y="678"/>
                    <a:pt x="1889" y="537"/>
                    <a:pt x="1802" y="409"/>
                  </a:cubicBezTo>
                  <a:cubicBezTo>
                    <a:pt x="1725" y="292"/>
                    <a:pt x="1627" y="248"/>
                    <a:pt x="1524" y="248"/>
                  </a:cubicBezTo>
                  <a:cubicBezTo>
                    <a:pt x="1339" y="248"/>
                    <a:pt x="1135" y="389"/>
                    <a:pt x="995" y="504"/>
                  </a:cubicBezTo>
                  <a:cubicBezTo>
                    <a:pt x="857" y="603"/>
                    <a:pt x="685" y="769"/>
                    <a:pt x="521" y="769"/>
                  </a:cubicBezTo>
                  <a:cubicBezTo>
                    <a:pt x="458" y="769"/>
                    <a:pt x="396" y="745"/>
                    <a:pt x="338" y="685"/>
                  </a:cubicBezTo>
                  <a:cubicBezTo>
                    <a:pt x="170" y="500"/>
                    <a:pt x="358" y="153"/>
                    <a:pt x="579" y="96"/>
                  </a:cubicBezTo>
                  <a:cubicBezTo>
                    <a:pt x="603" y="88"/>
                    <a:pt x="628" y="84"/>
                    <a:pt x="653" y="84"/>
                  </a:cubicBezTo>
                  <a:cubicBezTo>
                    <a:pt x="751" y="84"/>
                    <a:pt x="847" y="141"/>
                    <a:pt x="918" y="224"/>
                  </a:cubicBezTo>
                  <a:cubicBezTo>
                    <a:pt x="923" y="230"/>
                    <a:pt x="931" y="234"/>
                    <a:pt x="940" y="234"/>
                  </a:cubicBezTo>
                  <a:cubicBezTo>
                    <a:pt x="946" y="234"/>
                    <a:pt x="952" y="232"/>
                    <a:pt x="958" y="227"/>
                  </a:cubicBezTo>
                  <a:cubicBezTo>
                    <a:pt x="971" y="217"/>
                    <a:pt x="973" y="199"/>
                    <a:pt x="964" y="186"/>
                  </a:cubicBezTo>
                  <a:cubicBezTo>
                    <a:pt x="918" y="127"/>
                    <a:pt x="863" y="72"/>
                    <a:pt x="792" y="38"/>
                  </a:cubicBezTo>
                  <a:cubicBezTo>
                    <a:pt x="739" y="12"/>
                    <a:pt x="686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5959546" y="3290381"/>
              <a:ext cx="121229" cy="53317"/>
            </a:xfrm>
            <a:custGeom>
              <a:avLst/>
              <a:gdLst/>
              <a:ahLst/>
              <a:cxnLst/>
              <a:rect l="l" t="t" r="r" b="b"/>
              <a:pathLst>
                <a:path w="2899" h="1275" extrusionOk="0">
                  <a:moveTo>
                    <a:pt x="601" y="0"/>
                  </a:moveTo>
                  <a:cubicBezTo>
                    <a:pt x="428" y="0"/>
                    <a:pt x="238" y="103"/>
                    <a:pt x="19" y="371"/>
                  </a:cubicBezTo>
                  <a:cubicBezTo>
                    <a:pt x="0" y="392"/>
                    <a:pt x="22" y="419"/>
                    <a:pt x="44" y="419"/>
                  </a:cubicBezTo>
                  <a:cubicBezTo>
                    <a:pt x="51" y="419"/>
                    <a:pt x="59" y="416"/>
                    <a:pt x="65" y="409"/>
                  </a:cubicBezTo>
                  <a:cubicBezTo>
                    <a:pt x="190" y="279"/>
                    <a:pt x="336" y="140"/>
                    <a:pt x="515" y="105"/>
                  </a:cubicBezTo>
                  <a:cubicBezTo>
                    <a:pt x="540" y="100"/>
                    <a:pt x="564" y="97"/>
                    <a:pt x="588" y="97"/>
                  </a:cubicBezTo>
                  <a:cubicBezTo>
                    <a:pt x="735" y="97"/>
                    <a:pt x="871" y="191"/>
                    <a:pt x="982" y="304"/>
                  </a:cubicBezTo>
                  <a:cubicBezTo>
                    <a:pt x="1322" y="632"/>
                    <a:pt x="1554" y="1172"/>
                    <a:pt x="2067" y="1272"/>
                  </a:cubicBezTo>
                  <a:cubicBezTo>
                    <a:pt x="2096" y="1274"/>
                    <a:pt x="2124" y="1275"/>
                    <a:pt x="2153" y="1275"/>
                  </a:cubicBezTo>
                  <a:cubicBezTo>
                    <a:pt x="2340" y="1275"/>
                    <a:pt x="2524" y="1228"/>
                    <a:pt x="2653" y="1078"/>
                  </a:cubicBezTo>
                  <a:cubicBezTo>
                    <a:pt x="2899" y="770"/>
                    <a:pt x="2393" y="246"/>
                    <a:pt x="2103" y="246"/>
                  </a:cubicBezTo>
                  <a:cubicBezTo>
                    <a:pt x="1977" y="246"/>
                    <a:pt x="1892" y="346"/>
                    <a:pt x="1929" y="607"/>
                  </a:cubicBezTo>
                  <a:cubicBezTo>
                    <a:pt x="1931" y="624"/>
                    <a:pt x="1944" y="632"/>
                    <a:pt x="1958" y="632"/>
                  </a:cubicBezTo>
                  <a:cubicBezTo>
                    <a:pt x="1974" y="632"/>
                    <a:pt x="1991" y="620"/>
                    <a:pt x="1987" y="598"/>
                  </a:cubicBezTo>
                  <a:cubicBezTo>
                    <a:pt x="1962" y="404"/>
                    <a:pt x="2017" y="329"/>
                    <a:pt x="2105" y="329"/>
                  </a:cubicBezTo>
                  <a:cubicBezTo>
                    <a:pt x="2323" y="329"/>
                    <a:pt x="2738" y="795"/>
                    <a:pt x="2560" y="1008"/>
                  </a:cubicBezTo>
                  <a:cubicBezTo>
                    <a:pt x="2419" y="1116"/>
                    <a:pt x="2291" y="1161"/>
                    <a:pt x="2171" y="1161"/>
                  </a:cubicBezTo>
                  <a:cubicBezTo>
                    <a:pt x="1562" y="1161"/>
                    <a:pt x="1180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5972343" y="3360467"/>
              <a:ext cx="99902" cy="101240"/>
            </a:xfrm>
            <a:custGeom>
              <a:avLst/>
              <a:gdLst/>
              <a:ahLst/>
              <a:cxnLst/>
              <a:rect l="l" t="t" r="r" b="b"/>
              <a:pathLst>
                <a:path w="2389" h="2421" extrusionOk="0">
                  <a:moveTo>
                    <a:pt x="1342" y="0"/>
                  </a:moveTo>
                  <a:cubicBezTo>
                    <a:pt x="1025" y="0"/>
                    <a:pt x="755" y="101"/>
                    <a:pt x="718" y="395"/>
                  </a:cubicBezTo>
                  <a:cubicBezTo>
                    <a:pt x="739" y="883"/>
                    <a:pt x="1157" y="1199"/>
                    <a:pt x="1472" y="1510"/>
                  </a:cubicBezTo>
                  <a:cubicBezTo>
                    <a:pt x="1572" y="1612"/>
                    <a:pt x="1652" y="1726"/>
                    <a:pt x="1634" y="1847"/>
                  </a:cubicBezTo>
                  <a:cubicBezTo>
                    <a:pt x="1620" y="1910"/>
                    <a:pt x="1593" y="1971"/>
                    <a:pt x="1559" y="2026"/>
                  </a:cubicBezTo>
                  <a:cubicBezTo>
                    <a:pt x="1460" y="2217"/>
                    <a:pt x="1241" y="2300"/>
                    <a:pt x="1004" y="2300"/>
                  </a:cubicBezTo>
                  <a:cubicBezTo>
                    <a:pt x="585" y="2300"/>
                    <a:pt x="108" y="2041"/>
                    <a:pt x="124" y="1662"/>
                  </a:cubicBezTo>
                  <a:cubicBezTo>
                    <a:pt x="128" y="1423"/>
                    <a:pt x="308" y="1311"/>
                    <a:pt x="479" y="1311"/>
                  </a:cubicBezTo>
                  <a:cubicBezTo>
                    <a:pt x="679" y="1311"/>
                    <a:pt x="867" y="1466"/>
                    <a:pt x="740" y="1752"/>
                  </a:cubicBezTo>
                  <a:cubicBezTo>
                    <a:pt x="731" y="1768"/>
                    <a:pt x="738" y="1789"/>
                    <a:pt x="755" y="1796"/>
                  </a:cubicBezTo>
                  <a:cubicBezTo>
                    <a:pt x="758" y="1797"/>
                    <a:pt x="761" y="1797"/>
                    <a:pt x="764" y="1797"/>
                  </a:cubicBezTo>
                  <a:cubicBezTo>
                    <a:pt x="807" y="1797"/>
                    <a:pt x="819" y="1701"/>
                    <a:pt x="835" y="1668"/>
                  </a:cubicBezTo>
                  <a:cubicBezTo>
                    <a:pt x="868" y="1550"/>
                    <a:pt x="841" y="1412"/>
                    <a:pt x="743" y="1329"/>
                  </a:cubicBezTo>
                  <a:cubicBezTo>
                    <a:pt x="660" y="1255"/>
                    <a:pt x="563" y="1222"/>
                    <a:pt x="467" y="1222"/>
                  </a:cubicBezTo>
                  <a:cubicBezTo>
                    <a:pt x="244" y="1222"/>
                    <a:pt x="29" y="1401"/>
                    <a:pt x="23" y="1655"/>
                  </a:cubicBezTo>
                  <a:cubicBezTo>
                    <a:pt x="0" y="2117"/>
                    <a:pt x="528" y="2420"/>
                    <a:pt x="1005" y="2420"/>
                  </a:cubicBezTo>
                  <a:cubicBezTo>
                    <a:pt x="1279" y="2420"/>
                    <a:pt x="1536" y="2321"/>
                    <a:pt x="1663" y="2094"/>
                  </a:cubicBezTo>
                  <a:cubicBezTo>
                    <a:pt x="2045" y="1529"/>
                    <a:pt x="1174" y="1230"/>
                    <a:pt x="965" y="784"/>
                  </a:cubicBezTo>
                  <a:cubicBezTo>
                    <a:pt x="633" y="266"/>
                    <a:pt x="962" y="98"/>
                    <a:pt x="1394" y="98"/>
                  </a:cubicBezTo>
                  <a:cubicBezTo>
                    <a:pt x="1732" y="98"/>
                    <a:pt x="2134" y="201"/>
                    <a:pt x="2331" y="319"/>
                  </a:cubicBezTo>
                  <a:cubicBezTo>
                    <a:pt x="2336" y="322"/>
                    <a:pt x="2341" y="323"/>
                    <a:pt x="2346" y="323"/>
                  </a:cubicBezTo>
                  <a:cubicBezTo>
                    <a:pt x="2372" y="323"/>
                    <a:pt x="2389" y="284"/>
                    <a:pt x="2361" y="267"/>
                  </a:cubicBezTo>
                  <a:cubicBezTo>
                    <a:pt x="2160" y="142"/>
                    <a:pt x="171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6097921" y="3235851"/>
              <a:ext cx="82046" cy="37218"/>
            </a:xfrm>
            <a:custGeom>
              <a:avLst/>
              <a:gdLst/>
              <a:ahLst/>
              <a:cxnLst/>
              <a:rect l="l" t="t" r="r" b="b"/>
              <a:pathLst>
                <a:path w="1962" h="890" extrusionOk="0">
                  <a:moveTo>
                    <a:pt x="1314" y="0"/>
                  </a:moveTo>
                  <a:cubicBezTo>
                    <a:pt x="1202" y="0"/>
                    <a:pt x="1088" y="54"/>
                    <a:pt x="998" y="185"/>
                  </a:cubicBezTo>
                  <a:cubicBezTo>
                    <a:pt x="981" y="206"/>
                    <a:pt x="1002" y="233"/>
                    <a:pt x="1023" y="233"/>
                  </a:cubicBezTo>
                  <a:cubicBezTo>
                    <a:pt x="1031" y="233"/>
                    <a:pt x="1038" y="230"/>
                    <a:pt x="1045" y="223"/>
                  </a:cubicBezTo>
                  <a:cubicBezTo>
                    <a:pt x="1113" y="140"/>
                    <a:pt x="1210" y="83"/>
                    <a:pt x="1307" y="83"/>
                  </a:cubicBezTo>
                  <a:cubicBezTo>
                    <a:pt x="1332" y="83"/>
                    <a:pt x="1356" y="87"/>
                    <a:pt x="1381" y="95"/>
                  </a:cubicBezTo>
                  <a:cubicBezTo>
                    <a:pt x="1601" y="154"/>
                    <a:pt x="1784" y="499"/>
                    <a:pt x="1620" y="684"/>
                  </a:cubicBezTo>
                  <a:cubicBezTo>
                    <a:pt x="1562" y="744"/>
                    <a:pt x="1501" y="768"/>
                    <a:pt x="1439" y="768"/>
                  </a:cubicBezTo>
                  <a:cubicBezTo>
                    <a:pt x="1275" y="768"/>
                    <a:pt x="1104" y="602"/>
                    <a:pt x="967" y="503"/>
                  </a:cubicBezTo>
                  <a:cubicBezTo>
                    <a:pt x="768" y="335"/>
                    <a:pt x="595" y="248"/>
                    <a:pt x="451" y="248"/>
                  </a:cubicBezTo>
                  <a:cubicBezTo>
                    <a:pt x="239" y="248"/>
                    <a:pt x="88" y="434"/>
                    <a:pt x="6" y="817"/>
                  </a:cubicBezTo>
                  <a:cubicBezTo>
                    <a:pt x="1" y="839"/>
                    <a:pt x="19" y="853"/>
                    <a:pt x="36" y="853"/>
                  </a:cubicBezTo>
                  <a:cubicBezTo>
                    <a:pt x="48" y="853"/>
                    <a:pt x="59" y="846"/>
                    <a:pt x="63" y="832"/>
                  </a:cubicBezTo>
                  <a:cubicBezTo>
                    <a:pt x="175" y="472"/>
                    <a:pt x="302" y="350"/>
                    <a:pt x="441" y="350"/>
                  </a:cubicBezTo>
                  <a:cubicBezTo>
                    <a:pt x="734" y="350"/>
                    <a:pt x="1078" y="889"/>
                    <a:pt x="1433" y="889"/>
                  </a:cubicBezTo>
                  <a:cubicBezTo>
                    <a:pt x="1524" y="889"/>
                    <a:pt x="1616" y="854"/>
                    <a:pt x="1708" y="764"/>
                  </a:cubicBezTo>
                  <a:cubicBezTo>
                    <a:pt x="1962" y="447"/>
                    <a:pt x="164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6088177" y="3290716"/>
              <a:ext cx="121313" cy="53108"/>
            </a:xfrm>
            <a:custGeom>
              <a:avLst/>
              <a:gdLst/>
              <a:ahLst/>
              <a:cxnLst/>
              <a:rect l="l" t="t" r="r" b="b"/>
              <a:pathLst>
                <a:path w="2901" h="1270" extrusionOk="0">
                  <a:moveTo>
                    <a:pt x="2318" y="0"/>
                  </a:moveTo>
                  <a:cubicBezTo>
                    <a:pt x="1657" y="0"/>
                    <a:pt x="1408" y="1147"/>
                    <a:pt x="750" y="1147"/>
                  </a:cubicBezTo>
                  <a:cubicBezTo>
                    <a:pt x="694" y="1147"/>
                    <a:pt x="634" y="1139"/>
                    <a:pt x="571" y="1120"/>
                  </a:cubicBezTo>
                  <a:cubicBezTo>
                    <a:pt x="1" y="997"/>
                    <a:pt x="548" y="321"/>
                    <a:pt x="811" y="321"/>
                  </a:cubicBezTo>
                  <a:cubicBezTo>
                    <a:pt x="899" y="321"/>
                    <a:pt x="955" y="396"/>
                    <a:pt x="928" y="590"/>
                  </a:cubicBezTo>
                  <a:cubicBezTo>
                    <a:pt x="925" y="612"/>
                    <a:pt x="942" y="624"/>
                    <a:pt x="958" y="624"/>
                  </a:cubicBezTo>
                  <a:cubicBezTo>
                    <a:pt x="972" y="624"/>
                    <a:pt x="985" y="616"/>
                    <a:pt x="987" y="599"/>
                  </a:cubicBezTo>
                  <a:cubicBezTo>
                    <a:pt x="1023" y="337"/>
                    <a:pt x="939" y="237"/>
                    <a:pt x="813" y="237"/>
                  </a:cubicBezTo>
                  <a:cubicBezTo>
                    <a:pt x="526" y="237"/>
                    <a:pt x="25" y="760"/>
                    <a:pt x="266" y="1068"/>
                  </a:cubicBezTo>
                  <a:cubicBezTo>
                    <a:pt x="385" y="1204"/>
                    <a:pt x="562" y="1269"/>
                    <a:pt x="740" y="1269"/>
                  </a:cubicBezTo>
                  <a:cubicBezTo>
                    <a:pt x="882" y="1269"/>
                    <a:pt x="1025" y="1228"/>
                    <a:pt x="1140" y="1149"/>
                  </a:cubicBezTo>
                  <a:cubicBezTo>
                    <a:pt x="1579" y="870"/>
                    <a:pt x="1883" y="92"/>
                    <a:pt x="2330" y="92"/>
                  </a:cubicBezTo>
                  <a:cubicBezTo>
                    <a:pt x="2480" y="92"/>
                    <a:pt x="2645" y="179"/>
                    <a:pt x="2837" y="401"/>
                  </a:cubicBezTo>
                  <a:cubicBezTo>
                    <a:pt x="2843" y="408"/>
                    <a:pt x="2851" y="412"/>
                    <a:pt x="2858" y="412"/>
                  </a:cubicBezTo>
                  <a:cubicBezTo>
                    <a:pt x="2880" y="412"/>
                    <a:pt x="2901" y="384"/>
                    <a:pt x="2882" y="363"/>
                  </a:cubicBezTo>
                  <a:cubicBezTo>
                    <a:pt x="2754" y="211"/>
                    <a:pt x="2611" y="60"/>
                    <a:pt x="2409" y="7"/>
                  </a:cubicBezTo>
                  <a:cubicBezTo>
                    <a:pt x="2378" y="2"/>
                    <a:pt x="2347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6097544" y="3360760"/>
              <a:ext cx="107429" cy="100947"/>
            </a:xfrm>
            <a:custGeom>
              <a:avLst/>
              <a:gdLst/>
              <a:ahLst/>
              <a:cxnLst/>
              <a:rect l="l" t="t" r="r" b="b"/>
              <a:pathLst>
                <a:path w="2569" h="2414" extrusionOk="0">
                  <a:moveTo>
                    <a:pt x="1015" y="0"/>
                  </a:moveTo>
                  <a:cubicBezTo>
                    <a:pt x="665" y="0"/>
                    <a:pt x="260" y="110"/>
                    <a:pt x="29" y="261"/>
                  </a:cubicBezTo>
                  <a:cubicBezTo>
                    <a:pt x="0" y="276"/>
                    <a:pt x="18" y="317"/>
                    <a:pt x="43" y="317"/>
                  </a:cubicBezTo>
                  <a:cubicBezTo>
                    <a:pt x="48" y="317"/>
                    <a:pt x="53" y="315"/>
                    <a:pt x="57" y="312"/>
                  </a:cubicBezTo>
                  <a:cubicBezTo>
                    <a:pt x="284" y="195"/>
                    <a:pt x="646" y="87"/>
                    <a:pt x="971" y="87"/>
                  </a:cubicBezTo>
                  <a:cubicBezTo>
                    <a:pt x="1169" y="87"/>
                    <a:pt x="1354" y="127"/>
                    <a:pt x="1485" y="231"/>
                  </a:cubicBezTo>
                  <a:cubicBezTo>
                    <a:pt x="1697" y="484"/>
                    <a:pt x="1331" y="922"/>
                    <a:pt x="1146" y="1112"/>
                  </a:cubicBezTo>
                  <a:cubicBezTo>
                    <a:pt x="747" y="1483"/>
                    <a:pt x="350" y="1763"/>
                    <a:pt x="879" y="2268"/>
                  </a:cubicBezTo>
                  <a:cubicBezTo>
                    <a:pt x="1010" y="2369"/>
                    <a:pt x="1184" y="2414"/>
                    <a:pt x="1366" y="2414"/>
                  </a:cubicBezTo>
                  <a:cubicBezTo>
                    <a:pt x="1928" y="2414"/>
                    <a:pt x="2569" y="1986"/>
                    <a:pt x="2279" y="1415"/>
                  </a:cubicBezTo>
                  <a:cubicBezTo>
                    <a:pt x="2207" y="1283"/>
                    <a:pt x="2061" y="1219"/>
                    <a:pt x="1917" y="1219"/>
                  </a:cubicBezTo>
                  <a:cubicBezTo>
                    <a:pt x="1728" y="1219"/>
                    <a:pt x="1543" y="1329"/>
                    <a:pt x="1532" y="1542"/>
                  </a:cubicBezTo>
                  <a:cubicBezTo>
                    <a:pt x="1523" y="1623"/>
                    <a:pt x="1556" y="1700"/>
                    <a:pt x="1586" y="1774"/>
                  </a:cubicBezTo>
                  <a:cubicBezTo>
                    <a:pt x="1591" y="1785"/>
                    <a:pt x="1602" y="1791"/>
                    <a:pt x="1613" y="1791"/>
                  </a:cubicBezTo>
                  <a:cubicBezTo>
                    <a:pt x="1617" y="1791"/>
                    <a:pt x="1622" y="1790"/>
                    <a:pt x="1626" y="1788"/>
                  </a:cubicBezTo>
                  <a:cubicBezTo>
                    <a:pt x="1641" y="1780"/>
                    <a:pt x="1647" y="1760"/>
                    <a:pt x="1639" y="1745"/>
                  </a:cubicBezTo>
                  <a:cubicBezTo>
                    <a:pt x="1513" y="1460"/>
                    <a:pt x="1699" y="1304"/>
                    <a:pt x="1898" y="1304"/>
                  </a:cubicBezTo>
                  <a:cubicBezTo>
                    <a:pt x="2067" y="1304"/>
                    <a:pt x="2245" y="1416"/>
                    <a:pt x="2250" y="1654"/>
                  </a:cubicBezTo>
                  <a:cubicBezTo>
                    <a:pt x="2267" y="2033"/>
                    <a:pt x="1792" y="2293"/>
                    <a:pt x="1376" y="2293"/>
                  </a:cubicBezTo>
                  <a:cubicBezTo>
                    <a:pt x="1141" y="2293"/>
                    <a:pt x="925" y="2211"/>
                    <a:pt x="826" y="2019"/>
                  </a:cubicBezTo>
                  <a:cubicBezTo>
                    <a:pt x="792" y="1963"/>
                    <a:pt x="766" y="1903"/>
                    <a:pt x="752" y="1840"/>
                  </a:cubicBezTo>
                  <a:cubicBezTo>
                    <a:pt x="734" y="1720"/>
                    <a:pt x="812" y="1605"/>
                    <a:pt x="911" y="1503"/>
                  </a:cubicBezTo>
                  <a:cubicBezTo>
                    <a:pt x="1118" y="1296"/>
                    <a:pt x="1365" y="1102"/>
                    <a:pt x="1515" y="838"/>
                  </a:cubicBezTo>
                  <a:cubicBezTo>
                    <a:pt x="1885" y="216"/>
                    <a:pt x="150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6108919" y="3486505"/>
              <a:ext cx="68246" cy="21578"/>
            </a:xfrm>
            <a:custGeom>
              <a:avLst/>
              <a:gdLst/>
              <a:ahLst/>
              <a:cxnLst/>
              <a:rect l="l" t="t" r="r" b="b"/>
              <a:pathLst>
                <a:path w="1632" h="516" extrusionOk="0">
                  <a:moveTo>
                    <a:pt x="1589" y="1"/>
                  </a:moveTo>
                  <a:cubicBezTo>
                    <a:pt x="1583" y="1"/>
                    <a:pt x="1577" y="3"/>
                    <a:pt x="1572" y="7"/>
                  </a:cubicBezTo>
                  <a:cubicBezTo>
                    <a:pt x="1220" y="260"/>
                    <a:pt x="796" y="405"/>
                    <a:pt x="366" y="405"/>
                  </a:cubicBezTo>
                  <a:cubicBezTo>
                    <a:pt x="260" y="405"/>
                    <a:pt x="153" y="396"/>
                    <a:pt x="47" y="378"/>
                  </a:cubicBezTo>
                  <a:cubicBezTo>
                    <a:pt x="45" y="378"/>
                    <a:pt x="43" y="377"/>
                    <a:pt x="41" y="377"/>
                  </a:cubicBezTo>
                  <a:cubicBezTo>
                    <a:pt x="12" y="377"/>
                    <a:pt x="1" y="423"/>
                    <a:pt x="32" y="435"/>
                  </a:cubicBezTo>
                  <a:cubicBezTo>
                    <a:pt x="181" y="489"/>
                    <a:pt x="340" y="515"/>
                    <a:pt x="499" y="515"/>
                  </a:cubicBezTo>
                  <a:cubicBezTo>
                    <a:pt x="910" y="515"/>
                    <a:pt x="1327" y="343"/>
                    <a:pt x="1611" y="51"/>
                  </a:cubicBezTo>
                  <a:cubicBezTo>
                    <a:pt x="1631" y="31"/>
                    <a:pt x="1612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6028420" y="3218121"/>
              <a:ext cx="32827" cy="7485"/>
            </a:xfrm>
            <a:custGeom>
              <a:avLst/>
              <a:gdLst/>
              <a:ahLst/>
              <a:cxnLst/>
              <a:rect l="l" t="t" r="r" b="b"/>
              <a:pathLst>
                <a:path w="785" h="179" extrusionOk="0">
                  <a:moveTo>
                    <a:pt x="476" y="0"/>
                  </a:moveTo>
                  <a:cubicBezTo>
                    <a:pt x="319" y="0"/>
                    <a:pt x="160" y="42"/>
                    <a:pt x="26" y="123"/>
                  </a:cubicBezTo>
                  <a:cubicBezTo>
                    <a:pt x="1" y="138"/>
                    <a:pt x="13" y="179"/>
                    <a:pt x="41" y="179"/>
                  </a:cubicBezTo>
                  <a:cubicBezTo>
                    <a:pt x="43" y="179"/>
                    <a:pt x="44" y="179"/>
                    <a:pt x="46" y="179"/>
                  </a:cubicBezTo>
                  <a:cubicBezTo>
                    <a:pt x="282" y="142"/>
                    <a:pt x="505" y="115"/>
                    <a:pt x="746" y="105"/>
                  </a:cubicBezTo>
                  <a:cubicBezTo>
                    <a:pt x="777" y="104"/>
                    <a:pt x="785" y="56"/>
                    <a:pt x="754" y="47"/>
                  </a:cubicBezTo>
                  <a:cubicBezTo>
                    <a:pt x="666" y="16"/>
                    <a:pt x="571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6044018" y="3427794"/>
              <a:ext cx="32618" cy="59381"/>
            </a:xfrm>
            <a:custGeom>
              <a:avLst/>
              <a:gdLst/>
              <a:ahLst/>
              <a:cxnLst/>
              <a:rect l="l" t="t" r="r" b="b"/>
              <a:pathLst>
                <a:path w="780" h="1420" extrusionOk="0">
                  <a:moveTo>
                    <a:pt x="399" y="0"/>
                  </a:moveTo>
                  <a:cubicBezTo>
                    <a:pt x="379" y="0"/>
                    <a:pt x="359" y="22"/>
                    <a:pt x="371" y="44"/>
                  </a:cubicBezTo>
                  <a:cubicBezTo>
                    <a:pt x="612" y="500"/>
                    <a:pt x="492" y="1109"/>
                    <a:pt x="28" y="1364"/>
                  </a:cubicBezTo>
                  <a:cubicBezTo>
                    <a:pt x="0" y="1379"/>
                    <a:pt x="15" y="1420"/>
                    <a:pt x="41" y="1420"/>
                  </a:cubicBezTo>
                  <a:cubicBezTo>
                    <a:pt x="44" y="1420"/>
                    <a:pt x="48" y="1419"/>
                    <a:pt x="51" y="1418"/>
                  </a:cubicBezTo>
                  <a:cubicBezTo>
                    <a:pt x="618" y="1237"/>
                    <a:pt x="779" y="452"/>
                    <a:pt x="421" y="12"/>
                  </a:cubicBezTo>
                  <a:cubicBezTo>
                    <a:pt x="415" y="4"/>
                    <a:pt x="40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099426" y="3424323"/>
              <a:ext cx="26847" cy="57583"/>
            </a:xfrm>
            <a:custGeom>
              <a:avLst/>
              <a:gdLst/>
              <a:ahLst/>
              <a:cxnLst/>
              <a:rect l="l" t="t" r="r" b="b"/>
              <a:pathLst>
                <a:path w="642" h="1377" extrusionOk="0">
                  <a:moveTo>
                    <a:pt x="223" y="1"/>
                  </a:moveTo>
                  <a:cubicBezTo>
                    <a:pt x="212" y="1"/>
                    <a:pt x="202" y="6"/>
                    <a:pt x="197" y="18"/>
                  </a:cubicBezTo>
                  <a:cubicBezTo>
                    <a:pt x="0" y="475"/>
                    <a:pt x="86" y="1157"/>
                    <a:pt x="588" y="1374"/>
                  </a:cubicBezTo>
                  <a:cubicBezTo>
                    <a:pt x="592" y="1376"/>
                    <a:pt x="596" y="1377"/>
                    <a:pt x="599" y="1377"/>
                  </a:cubicBezTo>
                  <a:cubicBezTo>
                    <a:pt x="625" y="1377"/>
                    <a:pt x="642" y="1339"/>
                    <a:pt x="616" y="1322"/>
                  </a:cubicBezTo>
                  <a:cubicBezTo>
                    <a:pt x="207" y="1042"/>
                    <a:pt x="167" y="485"/>
                    <a:pt x="253" y="36"/>
                  </a:cubicBezTo>
                  <a:cubicBezTo>
                    <a:pt x="257" y="15"/>
                    <a:pt x="24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51"/>
          <p:cNvGrpSpPr/>
          <p:nvPr/>
        </p:nvGrpSpPr>
        <p:grpSpPr>
          <a:xfrm rot="-1318951">
            <a:off x="804596" y="243658"/>
            <a:ext cx="104576" cy="102744"/>
            <a:chOff x="5397687" y="2595834"/>
            <a:chExt cx="157527" cy="154767"/>
          </a:xfrm>
        </p:grpSpPr>
        <p:sp>
          <p:nvSpPr>
            <p:cNvPr id="973" name="Google Shape;973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6B75ECA-82F2-0411-807A-2E05AC80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05" y="1661572"/>
            <a:ext cx="3951642" cy="18203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3EA402-6F47-13C2-56BC-0D827C0AC553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</p:spTree>
    <p:extLst>
      <p:ext uri="{BB962C8B-B14F-4D97-AF65-F5344CB8AC3E}">
        <p14:creationId xmlns:p14="http://schemas.microsoft.com/office/powerpoint/2010/main" val="3123610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>
            <a:spLocks noGrp="1"/>
          </p:cNvSpPr>
          <p:nvPr>
            <p:ph type="subTitle" idx="1"/>
          </p:nvPr>
        </p:nvSpPr>
        <p:spPr>
          <a:xfrm>
            <a:off x="640788" y="1630705"/>
            <a:ext cx="4572767" cy="1882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recommend correct personalized treatment plan for Sri Lankan IT professionals?</a:t>
            </a:r>
          </a:p>
          <a:p>
            <a:pPr marL="0" indent="0">
              <a:buNone/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stress levels and resulting health issues among Sri Lankan IT professionals.</a:t>
            </a:r>
          </a:p>
        </p:txBody>
      </p:sp>
      <p:sp>
        <p:nvSpPr>
          <p:cNvPr id="919" name="Google Shape;919;p51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RESEARCH </a:t>
            </a:r>
            <a:r>
              <a:rPr lang="en-GB" sz="2800">
                <a:solidFill>
                  <a:schemeClr val="accent5">
                    <a:lumMod val="75000"/>
                  </a:schemeClr>
                </a:solidFill>
              </a:rPr>
              <a:t>QUESTION</a:t>
            </a:r>
          </a:p>
        </p:txBody>
      </p:sp>
      <p:sp>
        <p:nvSpPr>
          <p:cNvPr id="952" name="Google Shape;952;p51"/>
          <p:cNvSpPr/>
          <p:nvPr/>
        </p:nvSpPr>
        <p:spPr>
          <a:xfrm>
            <a:off x="1110023" y="625118"/>
            <a:ext cx="136579" cy="129663"/>
          </a:xfrm>
          <a:custGeom>
            <a:avLst/>
            <a:gdLst/>
            <a:ahLst/>
            <a:cxnLst/>
            <a:rect l="l" t="t" r="r" b="b"/>
            <a:pathLst>
              <a:path w="9933" h="9430" extrusionOk="0">
                <a:moveTo>
                  <a:pt x="8342" y="4852"/>
                </a:moveTo>
                <a:lnTo>
                  <a:pt x="8342" y="4853"/>
                </a:lnTo>
                <a:lnTo>
                  <a:pt x="8342" y="4853"/>
                </a:lnTo>
                <a:lnTo>
                  <a:pt x="8342" y="4853"/>
                </a:lnTo>
                <a:cubicBezTo>
                  <a:pt x="8342" y="4853"/>
                  <a:pt x="8342" y="4852"/>
                  <a:pt x="8342" y="4852"/>
                </a:cubicBezTo>
                <a:close/>
                <a:moveTo>
                  <a:pt x="2797" y="6438"/>
                </a:moveTo>
                <a:cubicBezTo>
                  <a:pt x="2797" y="6441"/>
                  <a:pt x="2797" y="6443"/>
                  <a:pt x="2797" y="6443"/>
                </a:cubicBezTo>
                <a:cubicBezTo>
                  <a:pt x="2797" y="6443"/>
                  <a:pt x="2797" y="6443"/>
                  <a:pt x="2797" y="6442"/>
                </a:cubicBezTo>
                <a:lnTo>
                  <a:pt x="2797" y="6438"/>
                </a:lnTo>
                <a:close/>
                <a:moveTo>
                  <a:pt x="4291" y="0"/>
                </a:moveTo>
                <a:cubicBezTo>
                  <a:pt x="2927" y="0"/>
                  <a:pt x="1798" y="452"/>
                  <a:pt x="1122" y="954"/>
                </a:cubicBezTo>
                <a:cubicBezTo>
                  <a:pt x="730" y="1225"/>
                  <a:pt x="478" y="1536"/>
                  <a:pt x="308" y="1742"/>
                </a:cubicBezTo>
                <a:cubicBezTo>
                  <a:pt x="178" y="1931"/>
                  <a:pt x="108" y="2032"/>
                  <a:pt x="108" y="2032"/>
                </a:cubicBezTo>
                <a:cubicBezTo>
                  <a:pt x="1" y="2188"/>
                  <a:pt x="22" y="2403"/>
                  <a:pt x="166" y="2532"/>
                </a:cubicBezTo>
                <a:cubicBezTo>
                  <a:pt x="239" y="2598"/>
                  <a:pt x="331" y="2630"/>
                  <a:pt x="422" y="2630"/>
                </a:cubicBezTo>
                <a:cubicBezTo>
                  <a:pt x="526" y="2630"/>
                  <a:pt x="630" y="2588"/>
                  <a:pt x="705" y="2505"/>
                </a:cubicBezTo>
                <a:cubicBezTo>
                  <a:pt x="705" y="2505"/>
                  <a:pt x="788" y="2414"/>
                  <a:pt x="942" y="2243"/>
                </a:cubicBezTo>
                <a:cubicBezTo>
                  <a:pt x="1085" y="2114"/>
                  <a:pt x="1296" y="1921"/>
                  <a:pt x="1632" y="1730"/>
                </a:cubicBezTo>
                <a:cubicBezTo>
                  <a:pt x="1958" y="1541"/>
                  <a:pt x="2392" y="1366"/>
                  <a:pt x="2919" y="1272"/>
                </a:cubicBezTo>
                <a:cubicBezTo>
                  <a:pt x="3189" y="1226"/>
                  <a:pt x="3483" y="1201"/>
                  <a:pt x="3793" y="1201"/>
                </a:cubicBezTo>
                <a:cubicBezTo>
                  <a:pt x="4089" y="1201"/>
                  <a:pt x="4399" y="1224"/>
                  <a:pt x="4719" y="1272"/>
                </a:cubicBezTo>
                <a:cubicBezTo>
                  <a:pt x="5373" y="1379"/>
                  <a:pt x="6071" y="1601"/>
                  <a:pt x="6706" y="1974"/>
                </a:cubicBezTo>
                <a:cubicBezTo>
                  <a:pt x="7340" y="2343"/>
                  <a:pt x="7902" y="2884"/>
                  <a:pt x="8179" y="3532"/>
                </a:cubicBezTo>
                <a:cubicBezTo>
                  <a:pt x="8317" y="3855"/>
                  <a:pt x="8382" y="4205"/>
                  <a:pt x="8366" y="4567"/>
                </a:cubicBezTo>
                <a:cubicBezTo>
                  <a:pt x="8364" y="4657"/>
                  <a:pt x="8346" y="4750"/>
                  <a:pt x="8339" y="4840"/>
                </a:cubicBezTo>
                <a:lnTo>
                  <a:pt x="8335" y="4875"/>
                </a:lnTo>
                <a:lnTo>
                  <a:pt x="8335" y="4880"/>
                </a:lnTo>
                <a:lnTo>
                  <a:pt x="8321" y="4940"/>
                </a:lnTo>
                <a:lnTo>
                  <a:pt x="8280" y="5115"/>
                </a:lnTo>
                <a:lnTo>
                  <a:pt x="8199" y="5466"/>
                </a:lnTo>
                <a:cubicBezTo>
                  <a:pt x="8172" y="5582"/>
                  <a:pt x="8149" y="5710"/>
                  <a:pt x="8106" y="5778"/>
                </a:cubicBezTo>
                <a:cubicBezTo>
                  <a:pt x="8023" y="5942"/>
                  <a:pt x="7976" y="6113"/>
                  <a:pt x="7884" y="6278"/>
                </a:cubicBezTo>
                <a:cubicBezTo>
                  <a:pt x="7771" y="6436"/>
                  <a:pt x="7686" y="6617"/>
                  <a:pt x="7560" y="6761"/>
                </a:cubicBezTo>
                <a:cubicBezTo>
                  <a:pt x="7308" y="7048"/>
                  <a:pt x="7025" y="7307"/>
                  <a:pt x="6680" y="7473"/>
                </a:cubicBezTo>
                <a:cubicBezTo>
                  <a:pt x="6240" y="7707"/>
                  <a:pt x="5721" y="7835"/>
                  <a:pt x="5204" y="7835"/>
                </a:cubicBezTo>
                <a:cubicBezTo>
                  <a:pt x="4937" y="7835"/>
                  <a:pt x="4670" y="7800"/>
                  <a:pt x="4414" y="7729"/>
                </a:cubicBezTo>
                <a:lnTo>
                  <a:pt x="4137" y="7651"/>
                </a:lnTo>
                <a:cubicBezTo>
                  <a:pt x="4046" y="7621"/>
                  <a:pt x="3966" y="7573"/>
                  <a:pt x="3880" y="7539"/>
                </a:cubicBezTo>
                <a:cubicBezTo>
                  <a:pt x="3697" y="7477"/>
                  <a:pt x="3564" y="7361"/>
                  <a:pt x="3410" y="7269"/>
                </a:cubicBezTo>
                <a:cubicBezTo>
                  <a:pt x="3154" y="7048"/>
                  <a:pt x="2913" y="6809"/>
                  <a:pt x="2842" y="6522"/>
                </a:cubicBezTo>
                <a:lnTo>
                  <a:pt x="2797" y="6420"/>
                </a:lnTo>
                <a:lnTo>
                  <a:pt x="2792" y="6408"/>
                </a:lnTo>
                <a:cubicBezTo>
                  <a:pt x="2790" y="6400"/>
                  <a:pt x="2790" y="6397"/>
                  <a:pt x="2789" y="6397"/>
                </a:cubicBezTo>
                <a:lnTo>
                  <a:pt x="2789" y="6397"/>
                </a:lnTo>
                <a:cubicBezTo>
                  <a:pt x="2789" y="6397"/>
                  <a:pt x="2790" y="6399"/>
                  <a:pt x="2790" y="6403"/>
                </a:cubicBezTo>
                <a:lnTo>
                  <a:pt x="2790" y="6403"/>
                </a:lnTo>
                <a:lnTo>
                  <a:pt x="2788" y="6388"/>
                </a:lnTo>
                <a:lnTo>
                  <a:pt x="2772" y="6305"/>
                </a:lnTo>
                <a:cubicBezTo>
                  <a:pt x="2755" y="6201"/>
                  <a:pt x="2720" y="6063"/>
                  <a:pt x="2719" y="5988"/>
                </a:cubicBezTo>
                <a:cubicBezTo>
                  <a:pt x="2717" y="5914"/>
                  <a:pt x="2712" y="5843"/>
                  <a:pt x="2704" y="5769"/>
                </a:cubicBezTo>
                <a:lnTo>
                  <a:pt x="2716" y="5531"/>
                </a:lnTo>
                <a:cubicBezTo>
                  <a:pt x="2752" y="5225"/>
                  <a:pt x="2862" y="4963"/>
                  <a:pt x="3049" y="4756"/>
                </a:cubicBezTo>
                <a:cubicBezTo>
                  <a:pt x="3403" y="4362"/>
                  <a:pt x="4010" y="4158"/>
                  <a:pt x="4570" y="4158"/>
                </a:cubicBezTo>
                <a:cubicBezTo>
                  <a:pt x="4606" y="4158"/>
                  <a:pt x="4642" y="4158"/>
                  <a:pt x="4677" y="4160"/>
                </a:cubicBezTo>
                <a:lnTo>
                  <a:pt x="4894" y="4179"/>
                </a:lnTo>
                <a:lnTo>
                  <a:pt x="4922" y="4181"/>
                </a:lnTo>
                <a:lnTo>
                  <a:pt x="4927" y="4181"/>
                </a:lnTo>
                <a:lnTo>
                  <a:pt x="4957" y="4189"/>
                </a:lnTo>
                <a:lnTo>
                  <a:pt x="5086" y="4221"/>
                </a:lnTo>
                <a:lnTo>
                  <a:pt x="5214" y="4254"/>
                </a:lnTo>
                <a:lnTo>
                  <a:pt x="5258" y="4283"/>
                </a:lnTo>
                <a:cubicBezTo>
                  <a:pt x="5285" y="4306"/>
                  <a:pt x="5321" y="4294"/>
                  <a:pt x="5355" y="4332"/>
                </a:cubicBezTo>
                <a:cubicBezTo>
                  <a:pt x="5510" y="4426"/>
                  <a:pt x="5603" y="4568"/>
                  <a:pt x="5632" y="4737"/>
                </a:cubicBezTo>
                <a:cubicBezTo>
                  <a:pt x="5663" y="4905"/>
                  <a:pt x="5630" y="5079"/>
                  <a:pt x="5563" y="5214"/>
                </a:cubicBezTo>
                <a:cubicBezTo>
                  <a:pt x="5496" y="5353"/>
                  <a:pt x="5385" y="5428"/>
                  <a:pt x="5281" y="5494"/>
                </a:cubicBezTo>
                <a:cubicBezTo>
                  <a:pt x="5180" y="5547"/>
                  <a:pt x="5068" y="5564"/>
                  <a:pt x="4960" y="5564"/>
                </a:cubicBezTo>
                <a:cubicBezTo>
                  <a:pt x="4829" y="5564"/>
                  <a:pt x="4703" y="5538"/>
                  <a:pt x="4607" y="5517"/>
                </a:cubicBezTo>
                <a:cubicBezTo>
                  <a:pt x="4426" y="5454"/>
                  <a:pt x="4329" y="5421"/>
                  <a:pt x="4329" y="5421"/>
                </a:cubicBezTo>
                <a:lnTo>
                  <a:pt x="4261" y="5398"/>
                </a:lnTo>
                <a:cubicBezTo>
                  <a:pt x="4221" y="5384"/>
                  <a:pt x="4180" y="5378"/>
                  <a:pt x="4139" y="5378"/>
                </a:cubicBezTo>
                <a:cubicBezTo>
                  <a:pt x="4001" y="5378"/>
                  <a:pt x="3868" y="5454"/>
                  <a:pt x="3801" y="5585"/>
                </a:cubicBezTo>
                <a:cubicBezTo>
                  <a:pt x="3707" y="5771"/>
                  <a:pt x="3783" y="5998"/>
                  <a:pt x="3969" y="6092"/>
                </a:cubicBezTo>
                <a:cubicBezTo>
                  <a:pt x="3969" y="6092"/>
                  <a:pt x="4097" y="6157"/>
                  <a:pt x="4336" y="6278"/>
                </a:cubicBezTo>
                <a:cubicBezTo>
                  <a:pt x="4508" y="6334"/>
                  <a:pt x="4761" y="6445"/>
                  <a:pt x="5097" y="6445"/>
                </a:cubicBezTo>
                <a:cubicBezTo>
                  <a:pt x="5252" y="6445"/>
                  <a:pt x="5423" y="6422"/>
                  <a:pt x="5612" y="6359"/>
                </a:cubicBezTo>
                <a:cubicBezTo>
                  <a:pt x="5896" y="6249"/>
                  <a:pt x="6201" y="6056"/>
                  <a:pt x="6404" y="5745"/>
                </a:cubicBezTo>
                <a:cubicBezTo>
                  <a:pt x="6605" y="5439"/>
                  <a:pt x="6730" y="5050"/>
                  <a:pt x="6701" y="4620"/>
                </a:cubicBezTo>
                <a:cubicBezTo>
                  <a:pt x="6681" y="4195"/>
                  <a:pt x="6459" y="3719"/>
                  <a:pt x="6072" y="3412"/>
                </a:cubicBezTo>
                <a:cubicBezTo>
                  <a:pt x="5990" y="3325"/>
                  <a:pt x="5857" y="3262"/>
                  <a:pt x="5739" y="3194"/>
                </a:cubicBezTo>
                <a:lnTo>
                  <a:pt x="5553" y="3103"/>
                </a:lnTo>
                <a:lnTo>
                  <a:pt x="5428" y="3062"/>
                </a:lnTo>
                <a:lnTo>
                  <a:pt x="5302" y="3021"/>
                </a:lnTo>
                <a:lnTo>
                  <a:pt x="5238" y="3000"/>
                </a:lnTo>
                <a:lnTo>
                  <a:pt x="5222" y="2994"/>
                </a:lnTo>
                <a:lnTo>
                  <a:pt x="5143" y="2976"/>
                </a:lnTo>
                <a:lnTo>
                  <a:pt x="5103" y="2969"/>
                </a:lnTo>
                <a:cubicBezTo>
                  <a:pt x="4997" y="2952"/>
                  <a:pt x="4889" y="2935"/>
                  <a:pt x="4780" y="2918"/>
                </a:cubicBezTo>
                <a:cubicBezTo>
                  <a:pt x="4642" y="2903"/>
                  <a:pt x="4499" y="2895"/>
                  <a:pt x="4353" y="2895"/>
                </a:cubicBezTo>
                <a:cubicBezTo>
                  <a:pt x="3589" y="2895"/>
                  <a:pt x="2737" y="3118"/>
                  <a:pt x="2045" y="3791"/>
                </a:cubicBezTo>
                <a:cubicBezTo>
                  <a:pt x="1640" y="4186"/>
                  <a:pt x="1366" y="4749"/>
                  <a:pt x="1274" y="5317"/>
                </a:cubicBezTo>
                <a:lnTo>
                  <a:pt x="1229" y="5744"/>
                </a:lnTo>
                <a:cubicBezTo>
                  <a:pt x="1231" y="5894"/>
                  <a:pt x="1237" y="6047"/>
                  <a:pt x="1246" y="6199"/>
                </a:cubicBezTo>
                <a:cubicBezTo>
                  <a:pt x="1256" y="6350"/>
                  <a:pt x="1279" y="6434"/>
                  <a:pt x="1294" y="6555"/>
                </a:cubicBezTo>
                <a:lnTo>
                  <a:pt x="1308" y="6640"/>
                </a:lnTo>
                <a:lnTo>
                  <a:pt x="1315" y="6682"/>
                </a:lnTo>
                <a:lnTo>
                  <a:pt x="1316" y="6692"/>
                </a:lnTo>
                <a:cubicBezTo>
                  <a:pt x="1316" y="6692"/>
                  <a:pt x="1316" y="6692"/>
                  <a:pt x="1316" y="6692"/>
                </a:cubicBezTo>
                <a:lnTo>
                  <a:pt x="1316" y="6692"/>
                </a:lnTo>
                <a:cubicBezTo>
                  <a:pt x="1316" y="6692"/>
                  <a:pt x="1328" y="6754"/>
                  <a:pt x="1329" y="6754"/>
                </a:cubicBezTo>
                <a:cubicBezTo>
                  <a:pt x="1329" y="6754"/>
                  <a:pt x="1329" y="6752"/>
                  <a:pt x="1328" y="6747"/>
                </a:cubicBezTo>
                <a:lnTo>
                  <a:pt x="1328" y="6747"/>
                </a:lnTo>
                <a:lnTo>
                  <a:pt x="1336" y="6775"/>
                </a:lnTo>
                <a:lnTo>
                  <a:pt x="1410" y="6996"/>
                </a:lnTo>
                <a:cubicBezTo>
                  <a:pt x="1577" y="7613"/>
                  <a:pt x="2003" y="8096"/>
                  <a:pt x="2450" y="8487"/>
                </a:cubicBezTo>
                <a:cubicBezTo>
                  <a:pt x="2691" y="8657"/>
                  <a:pt x="2930" y="8845"/>
                  <a:pt x="3198" y="8956"/>
                </a:cubicBezTo>
                <a:cubicBezTo>
                  <a:pt x="3458" y="9098"/>
                  <a:pt x="3734" y="9184"/>
                  <a:pt x="4013" y="9261"/>
                </a:cubicBezTo>
                <a:cubicBezTo>
                  <a:pt x="4414" y="9373"/>
                  <a:pt x="4830" y="9429"/>
                  <a:pt x="5248" y="9429"/>
                </a:cubicBezTo>
                <a:cubicBezTo>
                  <a:pt x="5994" y="9429"/>
                  <a:pt x="6748" y="9252"/>
                  <a:pt x="7432" y="8900"/>
                </a:cubicBezTo>
                <a:cubicBezTo>
                  <a:pt x="7971" y="8634"/>
                  <a:pt x="8426" y="8219"/>
                  <a:pt x="8808" y="7765"/>
                </a:cubicBezTo>
                <a:cubicBezTo>
                  <a:pt x="8996" y="7537"/>
                  <a:pt x="9131" y="7276"/>
                  <a:pt x="9289" y="7030"/>
                </a:cubicBezTo>
                <a:cubicBezTo>
                  <a:pt x="9429" y="6771"/>
                  <a:pt x="9526" y="6473"/>
                  <a:pt x="9636" y="6195"/>
                </a:cubicBezTo>
                <a:cubicBezTo>
                  <a:pt x="9699" y="6043"/>
                  <a:pt x="9716" y="5933"/>
                  <a:pt x="9742" y="5815"/>
                </a:cubicBezTo>
                <a:lnTo>
                  <a:pt x="9819" y="5463"/>
                </a:lnTo>
                <a:lnTo>
                  <a:pt x="9856" y="5288"/>
                </a:lnTo>
                <a:lnTo>
                  <a:pt x="9875" y="5200"/>
                </a:lnTo>
                <a:lnTo>
                  <a:pt x="9877" y="5190"/>
                </a:lnTo>
                <a:lnTo>
                  <a:pt x="9890" y="5116"/>
                </a:lnTo>
                <a:lnTo>
                  <a:pt x="9892" y="5089"/>
                </a:lnTo>
                <a:lnTo>
                  <a:pt x="9897" y="5035"/>
                </a:lnTo>
                <a:cubicBezTo>
                  <a:pt x="9906" y="4889"/>
                  <a:pt x="9925" y="4745"/>
                  <a:pt x="9924" y="4599"/>
                </a:cubicBezTo>
                <a:cubicBezTo>
                  <a:pt x="9932" y="4015"/>
                  <a:pt x="9802" y="3425"/>
                  <a:pt x="9560" y="2911"/>
                </a:cubicBezTo>
                <a:cubicBezTo>
                  <a:pt x="9075" y="1866"/>
                  <a:pt x="8218" y="1179"/>
                  <a:pt x="7383" y="747"/>
                </a:cubicBezTo>
                <a:cubicBezTo>
                  <a:pt x="6539" y="304"/>
                  <a:pt x="5671" y="97"/>
                  <a:pt x="4866" y="27"/>
                </a:cubicBezTo>
                <a:cubicBezTo>
                  <a:pt x="4671" y="9"/>
                  <a:pt x="4479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51"/>
          <p:cNvGrpSpPr/>
          <p:nvPr/>
        </p:nvGrpSpPr>
        <p:grpSpPr>
          <a:xfrm>
            <a:off x="829485" y="370491"/>
            <a:ext cx="104582" cy="102750"/>
            <a:chOff x="5397687" y="2595834"/>
            <a:chExt cx="157527" cy="154767"/>
          </a:xfrm>
        </p:grpSpPr>
        <p:sp>
          <p:nvSpPr>
            <p:cNvPr id="954" name="Google Shape;954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973189" y="227818"/>
            <a:ext cx="185936" cy="206445"/>
            <a:chOff x="5071176" y="2522737"/>
            <a:chExt cx="356745" cy="396095"/>
          </a:xfrm>
        </p:grpSpPr>
        <p:sp>
          <p:nvSpPr>
            <p:cNvPr id="957" name="Google Shape;957;p51"/>
            <p:cNvSpPr/>
            <p:nvPr/>
          </p:nvSpPr>
          <p:spPr>
            <a:xfrm>
              <a:off x="5071176" y="2522737"/>
              <a:ext cx="356745" cy="396095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212811" y="2708867"/>
              <a:ext cx="100989" cy="185628"/>
            </a:xfrm>
            <a:custGeom>
              <a:avLst/>
              <a:gdLst/>
              <a:ahLst/>
              <a:cxnLst/>
              <a:rect l="l" t="t" r="r" b="b"/>
              <a:pathLst>
                <a:path w="2415" h="4439" extrusionOk="0">
                  <a:moveTo>
                    <a:pt x="2381" y="0"/>
                  </a:moveTo>
                  <a:cubicBezTo>
                    <a:pt x="2370" y="0"/>
                    <a:pt x="2360" y="7"/>
                    <a:pt x="2354" y="17"/>
                  </a:cubicBezTo>
                  <a:cubicBezTo>
                    <a:pt x="2177" y="391"/>
                    <a:pt x="1987" y="758"/>
                    <a:pt x="1792" y="1122"/>
                  </a:cubicBezTo>
                  <a:cubicBezTo>
                    <a:pt x="1205" y="2217"/>
                    <a:pt x="546" y="3274"/>
                    <a:pt x="12" y="4397"/>
                  </a:cubicBezTo>
                  <a:cubicBezTo>
                    <a:pt x="0" y="4420"/>
                    <a:pt x="21" y="4439"/>
                    <a:pt x="40" y="4439"/>
                  </a:cubicBezTo>
                  <a:cubicBezTo>
                    <a:pt x="50" y="4439"/>
                    <a:pt x="59" y="4435"/>
                    <a:pt x="65" y="4424"/>
                  </a:cubicBezTo>
                  <a:cubicBezTo>
                    <a:pt x="264" y="4062"/>
                    <a:pt x="471" y="3704"/>
                    <a:pt x="677" y="3345"/>
                  </a:cubicBezTo>
                  <a:cubicBezTo>
                    <a:pt x="1042" y="2712"/>
                    <a:pt x="1565" y="1817"/>
                    <a:pt x="1889" y="1173"/>
                  </a:cubicBezTo>
                  <a:cubicBezTo>
                    <a:pt x="2078" y="803"/>
                    <a:pt x="2253" y="426"/>
                    <a:pt x="2409" y="41"/>
                  </a:cubicBezTo>
                  <a:cubicBezTo>
                    <a:pt x="2414" y="26"/>
                    <a:pt x="2408" y="9"/>
                    <a:pt x="2394" y="3"/>
                  </a:cubicBezTo>
                  <a:cubicBezTo>
                    <a:pt x="2390" y="1"/>
                    <a:pt x="2386" y="0"/>
                    <a:pt x="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1"/>
          <p:cNvGrpSpPr/>
          <p:nvPr/>
        </p:nvGrpSpPr>
        <p:grpSpPr>
          <a:xfrm rot="1354374">
            <a:off x="746590" y="586058"/>
            <a:ext cx="269885" cy="290618"/>
            <a:chOff x="5937634" y="3212099"/>
            <a:chExt cx="281975" cy="303637"/>
          </a:xfrm>
        </p:grpSpPr>
        <p:sp>
          <p:nvSpPr>
            <p:cNvPr id="960" name="Google Shape;960;p51"/>
            <p:cNvSpPr/>
            <p:nvPr/>
          </p:nvSpPr>
          <p:spPr>
            <a:xfrm>
              <a:off x="5937634" y="3212099"/>
              <a:ext cx="281975" cy="303637"/>
            </a:xfrm>
            <a:custGeom>
              <a:avLst/>
              <a:gdLst/>
              <a:ahLst/>
              <a:cxnLst/>
              <a:rect l="l" t="t" r="r" b="b"/>
              <a:pathLst>
                <a:path w="6743" h="7261" extrusionOk="0">
                  <a:moveTo>
                    <a:pt x="3951" y="0"/>
                  </a:moveTo>
                  <a:cubicBezTo>
                    <a:pt x="3856" y="0"/>
                    <a:pt x="3789" y="10"/>
                    <a:pt x="3762" y="27"/>
                  </a:cubicBezTo>
                  <a:cubicBezTo>
                    <a:pt x="3549" y="150"/>
                    <a:pt x="3421" y="1002"/>
                    <a:pt x="3421" y="1002"/>
                  </a:cubicBezTo>
                  <a:cubicBezTo>
                    <a:pt x="3421" y="1002"/>
                    <a:pt x="3282" y="27"/>
                    <a:pt x="2892" y="27"/>
                  </a:cubicBezTo>
                  <a:cubicBezTo>
                    <a:pt x="2502" y="27"/>
                    <a:pt x="426" y="80"/>
                    <a:pt x="213" y="3202"/>
                  </a:cubicBezTo>
                  <a:cubicBezTo>
                    <a:pt x="0" y="6324"/>
                    <a:pt x="1952" y="7123"/>
                    <a:pt x="2449" y="7212"/>
                  </a:cubicBezTo>
                  <a:cubicBezTo>
                    <a:pt x="2562" y="7232"/>
                    <a:pt x="2672" y="7242"/>
                    <a:pt x="2776" y="7242"/>
                  </a:cubicBezTo>
                  <a:cubicBezTo>
                    <a:pt x="3126" y="7242"/>
                    <a:pt x="3397" y="7125"/>
                    <a:pt x="3425" y="6893"/>
                  </a:cubicBezTo>
                  <a:cubicBezTo>
                    <a:pt x="3460" y="6591"/>
                    <a:pt x="3495" y="5810"/>
                    <a:pt x="3549" y="5810"/>
                  </a:cubicBezTo>
                  <a:cubicBezTo>
                    <a:pt x="3602" y="5810"/>
                    <a:pt x="3564" y="6813"/>
                    <a:pt x="3619" y="6964"/>
                  </a:cubicBezTo>
                  <a:cubicBezTo>
                    <a:pt x="3686" y="7142"/>
                    <a:pt x="3993" y="7260"/>
                    <a:pt x="4402" y="7260"/>
                  </a:cubicBezTo>
                  <a:cubicBezTo>
                    <a:pt x="4652" y="7260"/>
                    <a:pt x="4939" y="7216"/>
                    <a:pt x="5232" y="7114"/>
                  </a:cubicBezTo>
                  <a:cubicBezTo>
                    <a:pt x="6031" y="6835"/>
                    <a:pt x="6743" y="5650"/>
                    <a:pt x="6636" y="2883"/>
                  </a:cubicBezTo>
                  <a:cubicBezTo>
                    <a:pt x="6543" y="472"/>
                    <a:pt x="4594" y="0"/>
                    <a:pt x="3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6078057" y="3277251"/>
              <a:ext cx="12796" cy="153010"/>
            </a:xfrm>
            <a:custGeom>
              <a:avLst/>
              <a:gdLst/>
              <a:ahLst/>
              <a:cxnLst/>
              <a:rect l="l" t="t" r="r" b="b"/>
              <a:pathLst>
                <a:path w="306" h="3659" extrusionOk="0">
                  <a:moveTo>
                    <a:pt x="30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3"/>
                    <a:pt x="0" y="17"/>
                    <a:pt x="1" y="33"/>
                  </a:cubicBezTo>
                  <a:cubicBezTo>
                    <a:pt x="109" y="1214"/>
                    <a:pt x="235" y="2446"/>
                    <a:pt x="161" y="3628"/>
                  </a:cubicBezTo>
                  <a:cubicBezTo>
                    <a:pt x="160" y="3648"/>
                    <a:pt x="175" y="3659"/>
                    <a:pt x="191" y="3659"/>
                  </a:cubicBezTo>
                  <a:cubicBezTo>
                    <a:pt x="205" y="3659"/>
                    <a:pt x="218" y="3651"/>
                    <a:pt x="220" y="3635"/>
                  </a:cubicBezTo>
                  <a:cubicBezTo>
                    <a:pt x="266" y="3335"/>
                    <a:pt x="286" y="3032"/>
                    <a:pt x="293" y="2730"/>
                  </a:cubicBezTo>
                  <a:cubicBezTo>
                    <a:pt x="306" y="2125"/>
                    <a:pt x="263" y="1521"/>
                    <a:pt x="192" y="921"/>
                  </a:cubicBezTo>
                  <a:cubicBezTo>
                    <a:pt x="157" y="622"/>
                    <a:pt x="111" y="323"/>
                    <a:pt x="61" y="26"/>
                  </a:cubicBezTo>
                  <a:cubicBezTo>
                    <a:pt x="58" y="11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5989571" y="3235810"/>
              <a:ext cx="82255" cy="37259"/>
            </a:xfrm>
            <a:custGeom>
              <a:avLst/>
              <a:gdLst/>
              <a:ahLst/>
              <a:cxnLst/>
              <a:rect l="l" t="t" r="r" b="b"/>
              <a:pathLst>
                <a:path w="1967" h="891" extrusionOk="0">
                  <a:moveTo>
                    <a:pt x="634" y="0"/>
                  </a:moveTo>
                  <a:cubicBezTo>
                    <a:pt x="296" y="0"/>
                    <a:pt x="1" y="487"/>
                    <a:pt x="250" y="766"/>
                  </a:cubicBezTo>
                  <a:cubicBezTo>
                    <a:pt x="342" y="855"/>
                    <a:pt x="434" y="890"/>
                    <a:pt x="526" y="890"/>
                  </a:cubicBezTo>
                  <a:cubicBezTo>
                    <a:pt x="883" y="890"/>
                    <a:pt x="1230" y="351"/>
                    <a:pt x="1524" y="351"/>
                  </a:cubicBezTo>
                  <a:cubicBezTo>
                    <a:pt x="1664" y="351"/>
                    <a:pt x="1793" y="473"/>
                    <a:pt x="1905" y="833"/>
                  </a:cubicBezTo>
                  <a:cubicBezTo>
                    <a:pt x="1910" y="846"/>
                    <a:pt x="1921" y="854"/>
                    <a:pt x="1933" y="854"/>
                  </a:cubicBezTo>
                  <a:cubicBezTo>
                    <a:pt x="1936" y="854"/>
                    <a:pt x="1938" y="854"/>
                    <a:pt x="1940" y="853"/>
                  </a:cubicBezTo>
                  <a:cubicBezTo>
                    <a:pt x="1957" y="850"/>
                    <a:pt x="1966" y="834"/>
                    <a:pt x="1963" y="818"/>
                  </a:cubicBezTo>
                  <a:cubicBezTo>
                    <a:pt x="1930" y="678"/>
                    <a:pt x="1889" y="537"/>
                    <a:pt x="1802" y="409"/>
                  </a:cubicBezTo>
                  <a:cubicBezTo>
                    <a:pt x="1725" y="292"/>
                    <a:pt x="1627" y="248"/>
                    <a:pt x="1524" y="248"/>
                  </a:cubicBezTo>
                  <a:cubicBezTo>
                    <a:pt x="1339" y="248"/>
                    <a:pt x="1135" y="389"/>
                    <a:pt x="995" y="504"/>
                  </a:cubicBezTo>
                  <a:cubicBezTo>
                    <a:pt x="857" y="603"/>
                    <a:pt x="685" y="769"/>
                    <a:pt x="521" y="769"/>
                  </a:cubicBezTo>
                  <a:cubicBezTo>
                    <a:pt x="458" y="769"/>
                    <a:pt x="396" y="745"/>
                    <a:pt x="338" y="685"/>
                  </a:cubicBezTo>
                  <a:cubicBezTo>
                    <a:pt x="170" y="500"/>
                    <a:pt x="358" y="153"/>
                    <a:pt x="579" y="96"/>
                  </a:cubicBezTo>
                  <a:cubicBezTo>
                    <a:pt x="603" y="88"/>
                    <a:pt x="628" y="84"/>
                    <a:pt x="653" y="84"/>
                  </a:cubicBezTo>
                  <a:cubicBezTo>
                    <a:pt x="751" y="84"/>
                    <a:pt x="847" y="141"/>
                    <a:pt x="918" y="224"/>
                  </a:cubicBezTo>
                  <a:cubicBezTo>
                    <a:pt x="923" y="230"/>
                    <a:pt x="931" y="234"/>
                    <a:pt x="940" y="234"/>
                  </a:cubicBezTo>
                  <a:cubicBezTo>
                    <a:pt x="946" y="234"/>
                    <a:pt x="952" y="232"/>
                    <a:pt x="958" y="227"/>
                  </a:cubicBezTo>
                  <a:cubicBezTo>
                    <a:pt x="971" y="217"/>
                    <a:pt x="973" y="199"/>
                    <a:pt x="964" y="186"/>
                  </a:cubicBezTo>
                  <a:cubicBezTo>
                    <a:pt x="918" y="127"/>
                    <a:pt x="863" y="72"/>
                    <a:pt x="792" y="38"/>
                  </a:cubicBezTo>
                  <a:cubicBezTo>
                    <a:pt x="739" y="12"/>
                    <a:pt x="686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5959546" y="3290381"/>
              <a:ext cx="121229" cy="53317"/>
            </a:xfrm>
            <a:custGeom>
              <a:avLst/>
              <a:gdLst/>
              <a:ahLst/>
              <a:cxnLst/>
              <a:rect l="l" t="t" r="r" b="b"/>
              <a:pathLst>
                <a:path w="2899" h="1275" extrusionOk="0">
                  <a:moveTo>
                    <a:pt x="601" y="0"/>
                  </a:moveTo>
                  <a:cubicBezTo>
                    <a:pt x="428" y="0"/>
                    <a:pt x="238" y="103"/>
                    <a:pt x="19" y="371"/>
                  </a:cubicBezTo>
                  <a:cubicBezTo>
                    <a:pt x="0" y="392"/>
                    <a:pt x="22" y="419"/>
                    <a:pt x="44" y="419"/>
                  </a:cubicBezTo>
                  <a:cubicBezTo>
                    <a:pt x="51" y="419"/>
                    <a:pt x="59" y="416"/>
                    <a:pt x="65" y="409"/>
                  </a:cubicBezTo>
                  <a:cubicBezTo>
                    <a:pt x="190" y="279"/>
                    <a:pt x="336" y="140"/>
                    <a:pt x="515" y="105"/>
                  </a:cubicBezTo>
                  <a:cubicBezTo>
                    <a:pt x="540" y="100"/>
                    <a:pt x="564" y="97"/>
                    <a:pt x="588" y="97"/>
                  </a:cubicBezTo>
                  <a:cubicBezTo>
                    <a:pt x="735" y="97"/>
                    <a:pt x="871" y="191"/>
                    <a:pt x="982" y="304"/>
                  </a:cubicBezTo>
                  <a:cubicBezTo>
                    <a:pt x="1322" y="632"/>
                    <a:pt x="1554" y="1172"/>
                    <a:pt x="2067" y="1272"/>
                  </a:cubicBezTo>
                  <a:cubicBezTo>
                    <a:pt x="2096" y="1274"/>
                    <a:pt x="2124" y="1275"/>
                    <a:pt x="2153" y="1275"/>
                  </a:cubicBezTo>
                  <a:cubicBezTo>
                    <a:pt x="2340" y="1275"/>
                    <a:pt x="2524" y="1228"/>
                    <a:pt x="2653" y="1078"/>
                  </a:cubicBezTo>
                  <a:cubicBezTo>
                    <a:pt x="2899" y="770"/>
                    <a:pt x="2393" y="246"/>
                    <a:pt x="2103" y="246"/>
                  </a:cubicBezTo>
                  <a:cubicBezTo>
                    <a:pt x="1977" y="246"/>
                    <a:pt x="1892" y="346"/>
                    <a:pt x="1929" y="607"/>
                  </a:cubicBezTo>
                  <a:cubicBezTo>
                    <a:pt x="1931" y="624"/>
                    <a:pt x="1944" y="632"/>
                    <a:pt x="1958" y="632"/>
                  </a:cubicBezTo>
                  <a:cubicBezTo>
                    <a:pt x="1974" y="632"/>
                    <a:pt x="1991" y="620"/>
                    <a:pt x="1987" y="598"/>
                  </a:cubicBezTo>
                  <a:cubicBezTo>
                    <a:pt x="1962" y="404"/>
                    <a:pt x="2017" y="329"/>
                    <a:pt x="2105" y="329"/>
                  </a:cubicBezTo>
                  <a:cubicBezTo>
                    <a:pt x="2323" y="329"/>
                    <a:pt x="2738" y="795"/>
                    <a:pt x="2560" y="1008"/>
                  </a:cubicBezTo>
                  <a:cubicBezTo>
                    <a:pt x="2419" y="1116"/>
                    <a:pt x="2291" y="1161"/>
                    <a:pt x="2171" y="1161"/>
                  </a:cubicBezTo>
                  <a:cubicBezTo>
                    <a:pt x="1562" y="1161"/>
                    <a:pt x="1180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5972343" y="3360467"/>
              <a:ext cx="99902" cy="101240"/>
            </a:xfrm>
            <a:custGeom>
              <a:avLst/>
              <a:gdLst/>
              <a:ahLst/>
              <a:cxnLst/>
              <a:rect l="l" t="t" r="r" b="b"/>
              <a:pathLst>
                <a:path w="2389" h="2421" extrusionOk="0">
                  <a:moveTo>
                    <a:pt x="1342" y="0"/>
                  </a:moveTo>
                  <a:cubicBezTo>
                    <a:pt x="1025" y="0"/>
                    <a:pt x="755" y="101"/>
                    <a:pt x="718" y="395"/>
                  </a:cubicBezTo>
                  <a:cubicBezTo>
                    <a:pt x="739" y="883"/>
                    <a:pt x="1157" y="1199"/>
                    <a:pt x="1472" y="1510"/>
                  </a:cubicBezTo>
                  <a:cubicBezTo>
                    <a:pt x="1572" y="1612"/>
                    <a:pt x="1652" y="1726"/>
                    <a:pt x="1634" y="1847"/>
                  </a:cubicBezTo>
                  <a:cubicBezTo>
                    <a:pt x="1620" y="1910"/>
                    <a:pt x="1593" y="1971"/>
                    <a:pt x="1559" y="2026"/>
                  </a:cubicBezTo>
                  <a:cubicBezTo>
                    <a:pt x="1460" y="2217"/>
                    <a:pt x="1241" y="2300"/>
                    <a:pt x="1004" y="2300"/>
                  </a:cubicBezTo>
                  <a:cubicBezTo>
                    <a:pt x="585" y="2300"/>
                    <a:pt x="108" y="2041"/>
                    <a:pt x="124" y="1662"/>
                  </a:cubicBezTo>
                  <a:cubicBezTo>
                    <a:pt x="128" y="1423"/>
                    <a:pt x="308" y="1311"/>
                    <a:pt x="479" y="1311"/>
                  </a:cubicBezTo>
                  <a:cubicBezTo>
                    <a:pt x="679" y="1311"/>
                    <a:pt x="867" y="1466"/>
                    <a:pt x="740" y="1752"/>
                  </a:cubicBezTo>
                  <a:cubicBezTo>
                    <a:pt x="731" y="1768"/>
                    <a:pt x="738" y="1789"/>
                    <a:pt x="755" y="1796"/>
                  </a:cubicBezTo>
                  <a:cubicBezTo>
                    <a:pt x="758" y="1797"/>
                    <a:pt x="761" y="1797"/>
                    <a:pt x="764" y="1797"/>
                  </a:cubicBezTo>
                  <a:cubicBezTo>
                    <a:pt x="807" y="1797"/>
                    <a:pt x="819" y="1701"/>
                    <a:pt x="835" y="1668"/>
                  </a:cubicBezTo>
                  <a:cubicBezTo>
                    <a:pt x="868" y="1550"/>
                    <a:pt x="841" y="1412"/>
                    <a:pt x="743" y="1329"/>
                  </a:cubicBezTo>
                  <a:cubicBezTo>
                    <a:pt x="660" y="1255"/>
                    <a:pt x="563" y="1222"/>
                    <a:pt x="467" y="1222"/>
                  </a:cubicBezTo>
                  <a:cubicBezTo>
                    <a:pt x="244" y="1222"/>
                    <a:pt x="29" y="1401"/>
                    <a:pt x="23" y="1655"/>
                  </a:cubicBezTo>
                  <a:cubicBezTo>
                    <a:pt x="0" y="2117"/>
                    <a:pt x="528" y="2420"/>
                    <a:pt x="1005" y="2420"/>
                  </a:cubicBezTo>
                  <a:cubicBezTo>
                    <a:pt x="1279" y="2420"/>
                    <a:pt x="1536" y="2321"/>
                    <a:pt x="1663" y="2094"/>
                  </a:cubicBezTo>
                  <a:cubicBezTo>
                    <a:pt x="2045" y="1529"/>
                    <a:pt x="1174" y="1230"/>
                    <a:pt x="965" y="784"/>
                  </a:cubicBezTo>
                  <a:cubicBezTo>
                    <a:pt x="633" y="266"/>
                    <a:pt x="962" y="98"/>
                    <a:pt x="1394" y="98"/>
                  </a:cubicBezTo>
                  <a:cubicBezTo>
                    <a:pt x="1732" y="98"/>
                    <a:pt x="2134" y="201"/>
                    <a:pt x="2331" y="319"/>
                  </a:cubicBezTo>
                  <a:cubicBezTo>
                    <a:pt x="2336" y="322"/>
                    <a:pt x="2341" y="323"/>
                    <a:pt x="2346" y="323"/>
                  </a:cubicBezTo>
                  <a:cubicBezTo>
                    <a:pt x="2372" y="323"/>
                    <a:pt x="2389" y="284"/>
                    <a:pt x="2361" y="267"/>
                  </a:cubicBezTo>
                  <a:cubicBezTo>
                    <a:pt x="2160" y="142"/>
                    <a:pt x="171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6097921" y="3235851"/>
              <a:ext cx="82046" cy="37218"/>
            </a:xfrm>
            <a:custGeom>
              <a:avLst/>
              <a:gdLst/>
              <a:ahLst/>
              <a:cxnLst/>
              <a:rect l="l" t="t" r="r" b="b"/>
              <a:pathLst>
                <a:path w="1962" h="890" extrusionOk="0">
                  <a:moveTo>
                    <a:pt x="1314" y="0"/>
                  </a:moveTo>
                  <a:cubicBezTo>
                    <a:pt x="1202" y="0"/>
                    <a:pt x="1088" y="54"/>
                    <a:pt x="998" y="185"/>
                  </a:cubicBezTo>
                  <a:cubicBezTo>
                    <a:pt x="981" y="206"/>
                    <a:pt x="1002" y="233"/>
                    <a:pt x="1023" y="233"/>
                  </a:cubicBezTo>
                  <a:cubicBezTo>
                    <a:pt x="1031" y="233"/>
                    <a:pt x="1038" y="230"/>
                    <a:pt x="1045" y="223"/>
                  </a:cubicBezTo>
                  <a:cubicBezTo>
                    <a:pt x="1113" y="140"/>
                    <a:pt x="1210" y="83"/>
                    <a:pt x="1307" y="83"/>
                  </a:cubicBezTo>
                  <a:cubicBezTo>
                    <a:pt x="1332" y="83"/>
                    <a:pt x="1356" y="87"/>
                    <a:pt x="1381" y="95"/>
                  </a:cubicBezTo>
                  <a:cubicBezTo>
                    <a:pt x="1601" y="154"/>
                    <a:pt x="1784" y="499"/>
                    <a:pt x="1620" y="684"/>
                  </a:cubicBezTo>
                  <a:cubicBezTo>
                    <a:pt x="1562" y="744"/>
                    <a:pt x="1501" y="768"/>
                    <a:pt x="1439" y="768"/>
                  </a:cubicBezTo>
                  <a:cubicBezTo>
                    <a:pt x="1275" y="768"/>
                    <a:pt x="1104" y="602"/>
                    <a:pt x="967" y="503"/>
                  </a:cubicBezTo>
                  <a:cubicBezTo>
                    <a:pt x="768" y="335"/>
                    <a:pt x="595" y="248"/>
                    <a:pt x="451" y="248"/>
                  </a:cubicBezTo>
                  <a:cubicBezTo>
                    <a:pt x="239" y="248"/>
                    <a:pt x="88" y="434"/>
                    <a:pt x="6" y="817"/>
                  </a:cubicBezTo>
                  <a:cubicBezTo>
                    <a:pt x="1" y="839"/>
                    <a:pt x="19" y="853"/>
                    <a:pt x="36" y="853"/>
                  </a:cubicBezTo>
                  <a:cubicBezTo>
                    <a:pt x="48" y="853"/>
                    <a:pt x="59" y="846"/>
                    <a:pt x="63" y="832"/>
                  </a:cubicBezTo>
                  <a:cubicBezTo>
                    <a:pt x="175" y="472"/>
                    <a:pt x="302" y="350"/>
                    <a:pt x="441" y="350"/>
                  </a:cubicBezTo>
                  <a:cubicBezTo>
                    <a:pt x="734" y="350"/>
                    <a:pt x="1078" y="889"/>
                    <a:pt x="1433" y="889"/>
                  </a:cubicBezTo>
                  <a:cubicBezTo>
                    <a:pt x="1524" y="889"/>
                    <a:pt x="1616" y="854"/>
                    <a:pt x="1708" y="764"/>
                  </a:cubicBezTo>
                  <a:cubicBezTo>
                    <a:pt x="1962" y="447"/>
                    <a:pt x="164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6088177" y="3290716"/>
              <a:ext cx="121313" cy="53108"/>
            </a:xfrm>
            <a:custGeom>
              <a:avLst/>
              <a:gdLst/>
              <a:ahLst/>
              <a:cxnLst/>
              <a:rect l="l" t="t" r="r" b="b"/>
              <a:pathLst>
                <a:path w="2901" h="1270" extrusionOk="0">
                  <a:moveTo>
                    <a:pt x="2318" y="0"/>
                  </a:moveTo>
                  <a:cubicBezTo>
                    <a:pt x="1657" y="0"/>
                    <a:pt x="1408" y="1147"/>
                    <a:pt x="750" y="1147"/>
                  </a:cubicBezTo>
                  <a:cubicBezTo>
                    <a:pt x="694" y="1147"/>
                    <a:pt x="634" y="1139"/>
                    <a:pt x="571" y="1120"/>
                  </a:cubicBezTo>
                  <a:cubicBezTo>
                    <a:pt x="1" y="997"/>
                    <a:pt x="548" y="321"/>
                    <a:pt x="811" y="321"/>
                  </a:cubicBezTo>
                  <a:cubicBezTo>
                    <a:pt x="899" y="321"/>
                    <a:pt x="955" y="396"/>
                    <a:pt x="928" y="590"/>
                  </a:cubicBezTo>
                  <a:cubicBezTo>
                    <a:pt x="925" y="612"/>
                    <a:pt x="942" y="624"/>
                    <a:pt x="958" y="624"/>
                  </a:cubicBezTo>
                  <a:cubicBezTo>
                    <a:pt x="972" y="624"/>
                    <a:pt x="985" y="616"/>
                    <a:pt x="987" y="599"/>
                  </a:cubicBezTo>
                  <a:cubicBezTo>
                    <a:pt x="1023" y="337"/>
                    <a:pt x="939" y="237"/>
                    <a:pt x="813" y="237"/>
                  </a:cubicBezTo>
                  <a:cubicBezTo>
                    <a:pt x="526" y="237"/>
                    <a:pt x="25" y="760"/>
                    <a:pt x="266" y="1068"/>
                  </a:cubicBezTo>
                  <a:cubicBezTo>
                    <a:pt x="385" y="1204"/>
                    <a:pt x="562" y="1269"/>
                    <a:pt x="740" y="1269"/>
                  </a:cubicBezTo>
                  <a:cubicBezTo>
                    <a:pt x="882" y="1269"/>
                    <a:pt x="1025" y="1228"/>
                    <a:pt x="1140" y="1149"/>
                  </a:cubicBezTo>
                  <a:cubicBezTo>
                    <a:pt x="1579" y="870"/>
                    <a:pt x="1883" y="92"/>
                    <a:pt x="2330" y="92"/>
                  </a:cubicBezTo>
                  <a:cubicBezTo>
                    <a:pt x="2480" y="92"/>
                    <a:pt x="2645" y="179"/>
                    <a:pt x="2837" y="401"/>
                  </a:cubicBezTo>
                  <a:cubicBezTo>
                    <a:pt x="2843" y="408"/>
                    <a:pt x="2851" y="412"/>
                    <a:pt x="2858" y="412"/>
                  </a:cubicBezTo>
                  <a:cubicBezTo>
                    <a:pt x="2880" y="412"/>
                    <a:pt x="2901" y="384"/>
                    <a:pt x="2882" y="363"/>
                  </a:cubicBezTo>
                  <a:cubicBezTo>
                    <a:pt x="2754" y="211"/>
                    <a:pt x="2611" y="60"/>
                    <a:pt x="2409" y="7"/>
                  </a:cubicBezTo>
                  <a:cubicBezTo>
                    <a:pt x="2378" y="2"/>
                    <a:pt x="2347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6097544" y="3360760"/>
              <a:ext cx="107429" cy="100947"/>
            </a:xfrm>
            <a:custGeom>
              <a:avLst/>
              <a:gdLst/>
              <a:ahLst/>
              <a:cxnLst/>
              <a:rect l="l" t="t" r="r" b="b"/>
              <a:pathLst>
                <a:path w="2569" h="2414" extrusionOk="0">
                  <a:moveTo>
                    <a:pt x="1015" y="0"/>
                  </a:moveTo>
                  <a:cubicBezTo>
                    <a:pt x="665" y="0"/>
                    <a:pt x="260" y="110"/>
                    <a:pt x="29" y="261"/>
                  </a:cubicBezTo>
                  <a:cubicBezTo>
                    <a:pt x="0" y="276"/>
                    <a:pt x="18" y="317"/>
                    <a:pt x="43" y="317"/>
                  </a:cubicBezTo>
                  <a:cubicBezTo>
                    <a:pt x="48" y="317"/>
                    <a:pt x="53" y="315"/>
                    <a:pt x="57" y="312"/>
                  </a:cubicBezTo>
                  <a:cubicBezTo>
                    <a:pt x="284" y="195"/>
                    <a:pt x="646" y="87"/>
                    <a:pt x="971" y="87"/>
                  </a:cubicBezTo>
                  <a:cubicBezTo>
                    <a:pt x="1169" y="87"/>
                    <a:pt x="1354" y="127"/>
                    <a:pt x="1485" y="231"/>
                  </a:cubicBezTo>
                  <a:cubicBezTo>
                    <a:pt x="1697" y="484"/>
                    <a:pt x="1331" y="922"/>
                    <a:pt x="1146" y="1112"/>
                  </a:cubicBezTo>
                  <a:cubicBezTo>
                    <a:pt x="747" y="1483"/>
                    <a:pt x="350" y="1763"/>
                    <a:pt x="879" y="2268"/>
                  </a:cubicBezTo>
                  <a:cubicBezTo>
                    <a:pt x="1010" y="2369"/>
                    <a:pt x="1184" y="2414"/>
                    <a:pt x="1366" y="2414"/>
                  </a:cubicBezTo>
                  <a:cubicBezTo>
                    <a:pt x="1928" y="2414"/>
                    <a:pt x="2569" y="1986"/>
                    <a:pt x="2279" y="1415"/>
                  </a:cubicBezTo>
                  <a:cubicBezTo>
                    <a:pt x="2207" y="1283"/>
                    <a:pt x="2061" y="1219"/>
                    <a:pt x="1917" y="1219"/>
                  </a:cubicBezTo>
                  <a:cubicBezTo>
                    <a:pt x="1728" y="1219"/>
                    <a:pt x="1543" y="1329"/>
                    <a:pt x="1532" y="1542"/>
                  </a:cubicBezTo>
                  <a:cubicBezTo>
                    <a:pt x="1523" y="1623"/>
                    <a:pt x="1556" y="1700"/>
                    <a:pt x="1586" y="1774"/>
                  </a:cubicBezTo>
                  <a:cubicBezTo>
                    <a:pt x="1591" y="1785"/>
                    <a:pt x="1602" y="1791"/>
                    <a:pt x="1613" y="1791"/>
                  </a:cubicBezTo>
                  <a:cubicBezTo>
                    <a:pt x="1617" y="1791"/>
                    <a:pt x="1622" y="1790"/>
                    <a:pt x="1626" y="1788"/>
                  </a:cubicBezTo>
                  <a:cubicBezTo>
                    <a:pt x="1641" y="1780"/>
                    <a:pt x="1647" y="1760"/>
                    <a:pt x="1639" y="1745"/>
                  </a:cubicBezTo>
                  <a:cubicBezTo>
                    <a:pt x="1513" y="1460"/>
                    <a:pt x="1699" y="1304"/>
                    <a:pt x="1898" y="1304"/>
                  </a:cubicBezTo>
                  <a:cubicBezTo>
                    <a:pt x="2067" y="1304"/>
                    <a:pt x="2245" y="1416"/>
                    <a:pt x="2250" y="1654"/>
                  </a:cubicBezTo>
                  <a:cubicBezTo>
                    <a:pt x="2267" y="2033"/>
                    <a:pt x="1792" y="2293"/>
                    <a:pt x="1376" y="2293"/>
                  </a:cubicBezTo>
                  <a:cubicBezTo>
                    <a:pt x="1141" y="2293"/>
                    <a:pt x="925" y="2211"/>
                    <a:pt x="826" y="2019"/>
                  </a:cubicBezTo>
                  <a:cubicBezTo>
                    <a:pt x="792" y="1963"/>
                    <a:pt x="766" y="1903"/>
                    <a:pt x="752" y="1840"/>
                  </a:cubicBezTo>
                  <a:cubicBezTo>
                    <a:pt x="734" y="1720"/>
                    <a:pt x="812" y="1605"/>
                    <a:pt x="911" y="1503"/>
                  </a:cubicBezTo>
                  <a:cubicBezTo>
                    <a:pt x="1118" y="1296"/>
                    <a:pt x="1365" y="1102"/>
                    <a:pt x="1515" y="838"/>
                  </a:cubicBezTo>
                  <a:cubicBezTo>
                    <a:pt x="1885" y="216"/>
                    <a:pt x="150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6108919" y="3486505"/>
              <a:ext cx="68246" cy="21578"/>
            </a:xfrm>
            <a:custGeom>
              <a:avLst/>
              <a:gdLst/>
              <a:ahLst/>
              <a:cxnLst/>
              <a:rect l="l" t="t" r="r" b="b"/>
              <a:pathLst>
                <a:path w="1632" h="516" extrusionOk="0">
                  <a:moveTo>
                    <a:pt x="1589" y="1"/>
                  </a:moveTo>
                  <a:cubicBezTo>
                    <a:pt x="1583" y="1"/>
                    <a:pt x="1577" y="3"/>
                    <a:pt x="1572" y="7"/>
                  </a:cubicBezTo>
                  <a:cubicBezTo>
                    <a:pt x="1220" y="260"/>
                    <a:pt x="796" y="405"/>
                    <a:pt x="366" y="405"/>
                  </a:cubicBezTo>
                  <a:cubicBezTo>
                    <a:pt x="260" y="405"/>
                    <a:pt x="153" y="396"/>
                    <a:pt x="47" y="378"/>
                  </a:cubicBezTo>
                  <a:cubicBezTo>
                    <a:pt x="45" y="378"/>
                    <a:pt x="43" y="377"/>
                    <a:pt x="41" y="377"/>
                  </a:cubicBezTo>
                  <a:cubicBezTo>
                    <a:pt x="12" y="377"/>
                    <a:pt x="1" y="423"/>
                    <a:pt x="32" y="435"/>
                  </a:cubicBezTo>
                  <a:cubicBezTo>
                    <a:pt x="181" y="489"/>
                    <a:pt x="340" y="515"/>
                    <a:pt x="499" y="515"/>
                  </a:cubicBezTo>
                  <a:cubicBezTo>
                    <a:pt x="910" y="515"/>
                    <a:pt x="1327" y="343"/>
                    <a:pt x="1611" y="51"/>
                  </a:cubicBezTo>
                  <a:cubicBezTo>
                    <a:pt x="1631" y="31"/>
                    <a:pt x="1612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6028420" y="3218121"/>
              <a:ext cx="32827" cy="7485"/>
            </a:xfrm>
            <a:custGeom>
              <a:avLst/>
              <a:gdLst/>
              <a:ahLst/>
              <a:cxnLst/>
              <a:rect l="l" t="t" r="r" b="b"/>
              <a:pathLst>
                <a:path w="785" h="179" extrusionOk="0">
                  <a:moveTo>
                    <a:pt x="476" y="0"/>
                  </a:moveTo>
                  <a:cubicBezTo>
                    <a:pt x="319" y="0"/>
                    <a:pt x="160" y="42"/>
                    <a:pt x="26" y="123"/>
                  </a:cubicBezTo>
                  <a:cubicBezTo>
                    <a:pt x="1" y="138"/>
                    <a:pt x="13" y="179"/>
                    <a:pt x="41" y="179"/>
                  </a:cubicBezTo>
                  <a:cubicBezTo>
                    <a:pt x="43" y="179"/>
                    <a:pt x="44" y="179"/>
                    <a:pt x="46" y="179"/>
                  </a:cubicBezTo>
                  <a:cubicBezTo>
                    <a:pt x="282" y="142"/>
                    <a:pt x="505" y="115"/>
                    <a:pt x="746" y="105"/>
                  </a:cubicBezTo>
                  <a:cubicBezTo>
                    <a:pt x="777" y="104"/>
                    <a:pt x="785" y="56"/>
                    <a:pt x="754" y="47"/>
                  </a:cubicBezTo>
                  <a:cubicBezTo>
                    <a:pt x="666" y="16"/>
                    <a:pt x="571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6044018" y="3427794"/>
              <a:ext cx="32618" cy="59381"/>
            </a:xfrm>
            <a:custGeom>
              <a:avLst/>
              <a:gdLst/>
              <a:ahLst/>
              <a:cxnLst/>
              <a:rect l="l" t="t" r="r" b="b"/>
              <a:pathLst>
                <a:path w="780" h="1420" extrusionOk="0">
                  <a:moveTo>
                    <a:pt x="399" y="0"/>
                  </a:moveTo>
                  <a:cubicBezTo>
                    <a:pt x="379" y="0"/>
                    <a:pt x="359" y="22"/>
                    <a:pt x="371" y="44"/>
                  </a:cubicBezTo>
                  <a:cubicBezTo>
                    <a:pt x="612" y="500"/>
                    <a:pt x="492" y="1109"/>
                    <a:pt x="28" y="1364"/>
                  </a:cubicBezTo>
                  <a:cubicBezTo>
                    <a:pt x="0" y="1379"/>
                    <a:pt x="15" y="1420"/>
                    <a:pt x="41" y="1420"/>
                  </a:cubicBezTo>
                  <a:cubicBezTo>
                    <a:pt x="44" y="1420"/>
                    <a:pt x="48" y="1419"/>
                    <a:pt x="51" y="1418"/>
                  </a:cubicBezTo>
                  <a:cubicBezTo>
                    <a:pt x="618" y="1237"/>
                    <a:pt x="779" y="452"/>
                    <a:pt x="421" y="12"/>
                  </a:cubicBezTo>
                  <a:cubicBezTo>
                    <a:pt x="415" y="4"/>
                    <a:pt x="40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099426" y="3424323"/>
              <a:ext cx="26847" cy="57583"/>
            </a:xfrm>
            <a:custGeom>
              <a:avLst/>
              <a:gdLst/>
              <a:ahLst/>
              <a:cxnLst/>
              <a:rect l="l" t="t" r="r" b="b"/>
              <a:pathLst>
                <a:path w="642" h="1377" extrusionOk="0">
                  <a:moveTo>
                    <a:pt x="223" y="1"/>
                  </a:moveTo>
                  <a:cubicBezTo>
                    <a:pt x="212" y="1"/>
                    <a:pt x="202" y="6"/>
                    <a:pt x="197" y="18"/>
                  </a:cubicBezTo>
                  <a:cubicBezTo>
                    <a:pt x="0" y="475"/>
                    <a:pt x="86" y="1157"/>
                    <a:pt x="588" y="1374"/>
                  </a:cubicBezTo>
                  <a:cubicBezTo>
                    <a:pt x="592" y="1376"/>
                    <a:pt x="596" y="1377"/>
                    <a:pt x="599" y="1377"/>
                  </a:cubicBezTo>
                  <a:cubicBezTo>
                    <a:pt x="625" y="1377"/>
                    <a:pt x="642" y="1339"/>
                    <a:pt x="616" y="1322"/>
                  </a:cubicBezTo>
                  <a:cubicBezTo>
                    <a:pt x="207" y="1042"/>
                    <a:pt x="167" y="485"/>
                    <a:pt x="253" y="36"/>
                  </a:cubicBezTo>
                  <a:cubicBezTo>
                    <a:pt x="257" y="15"/>
                    <a:pt x="24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51"/>
          <p:cNvGrpSpPr/>
          <p:nvPr/>
        </p:nvGrpSpPr>
        <p:grpSpPr>
          <a:xfrm rot="-1318951">
            <a:off x="804596" y="243658"/>
            <a:ext cx="104576" cy="102744"/>
            <a:chOff x="5397687" y="2595834"/>
            <a:chExt cx="157527" cy="154767"/>
          </a:xfrm>
        </p:grpSpPr>
        <p:sp>
          <p:nvSpPr>
            <p:cNvPr id="973" name="Google Shape;973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DE6ABC5F-096E-9362-893B-3B6E6D476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4678" y="1491408"/>
            <a:ext cx="3068534" cy="2160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3E2236-502E-7CF7-63D0-D5524D66123B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</p:spTree>
    <p:extLst>
      <p:ext uri="{BB962C8B-B14F-4D97-AF65-F5344CB8AC3E}">
        <p14:creationId xmlns:p14="http://schemas.microsoft.com/office/powerpoint/2010/main" val="340924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9"/>
          <p:cNvSpPr txBox="1">
            <a:spLocks noGrp="1"/>
          </p:cNvSpPr>
          <p:nvPr>
            <p:ph type="subTitle" idx="2"/>
          </p:nvPr>
        </p:nvSpPr>
        <p:spPr>
          <a:xfrm>
            <a:off x="1292700" y="1692732"/>
            <a:ext cx="7131300" cy="380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 a web-based solution for personalized stress reduction treatment plans.</a:t>
            </a:r>
          </a:p>
        </p:txBody>
      </p:sp>
      <p:sp>
        <p:nvSpPr>
          <p:cNvPr id="788" name="Google Shape;788;p49"/>
          <p:cNvSpPr txBox="1">
            <a:spLocks noGrp="1"/>
          </p:cNvSpPr>
          <p:nvPr>
            <p:ph type="title"/>
          </p:nvPr>
        </p:nvSpPr>
        <p:spPr>
          <a:xfrm>
            <a:off x="0" y="26976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RESEARCH </a:t>
            </a:r>
            <a:r>
              <a:rPr lang="en" sz="2800">
                <a:solidFill>
                  <a:schemeClr val="accent5">
                    <a:lumMod val="75000"/>
                  </a:schemeClr>
                </a:solidFill>
              </a:rPr>
              <a:t>OBJECTIVES</a:t>
            </a:r>
            <a:endParaRPr lang="en-US" sz="28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Graphic 2" descr="Checkbox Ticked with solid fill">
            <a:extLst>
              <a:ext uri="{FF2B5EF4-FFF2-40B4-BE49-F238E27FC236}">
                <a16:creationId xmlns:a16="http://schemas.microsoft.com/office/drawing/2014/main" id="{162D5189-29A6-67CB-3171-7A2748CE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1616650"/>
            <a:ext cx="572700" cy="572700"/>
          </a:xfrm>
          <a:prstGeom prst="rect">
            <a:avLst/>
          </a:prstGeom>
        </p:spPr>
      </p:pic>
      <p:pic>
        <p:nvPicPr>
          <p:cNvPr id="10" name="Graphic 9" descr="Checkbox Ticked with solid fill">
            <a:extLst>
              <a:ext uri="{FF2B5EF4-FFF2-40B4-BE49-F238E27FC236}">
                <a16:creationId xmlns:a16="http://schemas.microsoft.com/office/drawing/2014/main" id="{7358E52D-1E19-9742-2567-BC811DBB3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2322321"/>
            <a:ext cx="572700" cy="572700"/>
          </a:xfrm>
          <a:prstGeom prst="rect">
            <a:avLst/>
          </a:prstGeom>
        </p:spPr>
      </p:pic>
      <p:pic>
        <p:nvPicPr>
          <p:cNvPr id="11" name="Graphic 10" descr="Checkbox Ticked with solid fill">
            <a:extLst>
              <a:ext uri="{FF2B5EF4-FFF2-40B4-BE49-F238E27FC236}">
                <a16:creationId xmlns:a16="http://schemas.microsoft.com/office/drawing/2014/main" id="{6D582F75-9301-6237-FC80-B83E1DF6E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3027992"/>
            <a:ext cx="572700" cy="572700"/>
          </a:xfrm>
          <a:prstGeom prst="rect">
            <a:avLst/>
          </a:prstGeom>
        </p:spPr>
      </p:pic>
      <p:sp>
        <p:nvSpPr>
          <p:cNvPr id="17" name="Google Shape;785;p49">
            <a:extLst>
              <a:ext uri="{FF2B5EF4-FFF2-40B4-BE49-F238E27FC236}">
                <a16:creationId xmlns:a16="http://schemas.microsoft.com/office/drawing/2014/main" id="{91FDD8DA-36B5-75AE-A116-C394F833D8B4}"/>
              </a:ext>
            </a:extLst>
          </p:cNvPr>
          <p:cNvSpPr txBox="1">
            <a:spLocks/>
          </p:cNvSpPr>
          <p:nvPr/>
        </p:nvSpPr>
        <p:spPr>
          <a:xfrm>
            <a:off x="1292700" y="2324044"/>
            <a:ext cx="7536975" cy="38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US"/>
              <a:t>Use machine learning algorithms to recommend personalized exercises, mindfulness practices, nutrition plan, sleep pattern, and stress management techniques.</a:t>
            </a:r>
          </a:p>
        </p:txBody>
      </p:sp>
      <p:sp>
        <p:nvSpPr>
          <p:cNvPr id="18" name="Google Shape;785;p49">
            <a:extLst>
              <a:ext uri="{FF2B5EF4-FFF2-40B4-BE49-F238E27FC236}">
                <a16:creationId xmlns:a16="http://schemas.microsoft.com/office/drawing/2014/main" id="{2FA07479-87E5-525C-7CA4-376C4B15F0EE}"/>
              </a:ext>
            </a:extLst>
          </p:cNvPr>
          <p:cNvSpPr txBox="1">
            <a:spLocks/>
          </p:cNvSpPr>
          <p:nvPr/>
        </p:nvSpPr>
        <p:spPr>
          <a:xfrm>
            <a:off x="1292700" y="3027993"/>
            <a:ext cx="71313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l"/>
            <a:r>
              <a:rPr lang="en-US"/>
              <a:t>Evaluate the effectiveness of the personalized treatment plan in reducing stress levels.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E6B4E-8C55-F88B-16D1-740B5369289D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</p:spTree>
    <p:extLst>
      <p:ext uri="{BB962C8B-B14F-4D97-AF65-F5344CB8AC3E}">
        <p14:creationId xmlns:p14="http://schemas.microsoft.com/office/powerpoint/2010/main" val="3523912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60"/>
          <p:cNvSpPr txBox="1">
            <a:spLocks noGrp="1"/>
          </p:cNvSpPr>
          <p:nvPr>
            <p:ph type="subTitle" idx="4"/>
          </p:nvPr>
        </p:nvSpPr>
        <p:spPr>
          <a:xfrm>
            <a:off x="4783536" y="2165700"/>
            <a:ext cx="32985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the reasons to stop the treatment here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8" name="Google Shape;1608;p60"/>
          <p:cNvSpPr txBox="1">
            <a:spLocks noGrp="1"/>
          </p:cNvSpPr>
          <p:nvPr>
            <p:ph type="title"/>
          </p:nvPr>
        </p:nvSpPr>
        <p:spPr>
          <a:xfrm>
            <a:off x="0" y="11901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</a:rPr>
              <a:t>SYSTEM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 DIAGRAM</a:t>
            </a:r>
          </a:p>
        </p:txBody>
      </p:sp>
      <p:grpSp>
        <p:nvGrpSpPr>
          <p:cNvPr id="1609" name="Google Shape;1609;p60"/>
          <p:cNvGrpSpPr/>
          <p:nvPr/>
        </p:nvGrpSpPr>
        <p:grpSpPr>
          <a:xfrm>
            <a:off x="8010754" y="285278"/>
            <a:ext cx="798645" cy="829277"/>
            <a:chOff x="8010754" y="285278"/>
            <a:chExt cx="798645" cy="829277"/>
          </a:xfrm>
        </p:grpSpPr>
        <p:grpSp>
          <p:nvGrpSpPr>
            <p:cNvPr id="1610" name="Google Shape;1610;p60"/>
            <p:cNvGrpSpPr/>
            <p:nvPr/>
          </p:nvGrpSpPr>
          <p:grpSpPr>
            <a:xfrm>
              <a:off x="8010754" y="647343"/>
              <a:ext cx="178951" cy="168060"/>
              <a:chOff x="1833125" y="-1256125"/>
              <a:chExt cx="283150" cy="265875"/>
            </a:xfrm>
          </p:grpSpPr>
          <p:sp>
            <p:nvSpPr>
              <p:cNvPr id="1611" name="Google Shape;1611;p60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635" extrusionOk="0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60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747" extrusionOk="0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60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001" extrusionOk="0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60"/>
            <p:cNvGrpSpPr/>
            <p:nvPr/>
          </p:nvGrpSpPr>
          <p:grpSpPr>
            <a:xfrm>
              <a:off x="8225012" y="785413"/>
              <a:ext cx="305661" cy="329142"/>
              <a:chOff x="5937634" y="3212099"/>
              <a:chExt cx="281975" cy="303637"/>
            </a:xfrm>
          </p:grpSpPr>
          <p:sp>
            <p:nvSpPr>
              <p:cNvPr id="1615" name="Google Shape;1615;p6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6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6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7" name="Google Shape;1627;p60"/>
            <p:cNvGrpSpPr/>
            <p:nvPr/>
          </p:nvGrpSpPr>
          <p:grpSpPr>
            <a:xfrm>
              <a:off x="8503717" y="467765"/>
              <a:ext cx="305683" cy="264869"/>
              <a:chOff x="3360325" y="-1226900"/>
              <a:chExt cx="352575" cy="305500"/>
            </a:xfrm>
          </p:grpSpPr>
          <p:sp>
            <p:nvSpPr>
              <p:cNvPr id="1628" name="Google Shape;1628;p60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0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0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0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0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0"/>
            <p:cNvGrpSpPr/>
            <p:nvPr/>
          </p:nvGrpSpPr>
          <p:grpSpPr>
            <a:xfrm rot="1408159" flipH="1">
              <a:off x="8405794" y="289961"/>
              <a:ext cx="88545" cy="313061"/>
              <a:chOff x="1825350" y="-685725"/>
              <a:chExt cx="102125" cy="361075"/>
            </a:xfrm>
          </p:grpSpPr>
          <p:sp>
            <p:nvSpPr>
              <p:cNvPr id="1634" name="Google Shape;1634;p60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0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6" name="Google Shape;1636;p60"/>
            <p:cNvGrpSpPr/>
            <p:nvPr/>
          </p:nvGrpSpPr>
          <p:grpSpPr>
            <a:xfrm rot="-2700000">
              <a:off x="8114350" y="326548"/>
              <a:ext cx="122337" cy="168848"/>
              <a:chOff x="2916600" y="-617325"/>
              <a:chExt cx="184250" cy="254300"/>
            </a:xfrm>
          </p:grpSpPr>
          <p:sp>
            <p:nvSpPr>
              <p:cNvPr id="1637" name="Google Shape;1637;p60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10172" extrusionOk="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0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8231" extrusionOk="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9" name="Google Shape;1639;p60"/>
            <p:cNvGrpSpPr/>
            <p:nvPr/>
          </p:nvGrpSpPr>
          <p:grpSpPr>
            <a:xfrm rot="-1167920">
              <a:off x="8224693" y="533252"/>
              <a:ext cx="136568" cy="134175"/>
              <a:chOff x="5397687" y="2595834"/>
              <a:chExt cx="157527" cy="154767"/>
            </a:xfrm>
          </p:grpSpPr>
          <p:sp>
            <p:nvSpPr>
              <p:cNvPr id="1640" name="Google Shape;1640;p6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23F55F7-9E9C-F2CB-7C7D-42740A8D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87" y="764811"/>
            <a:ext cx="7281398" cy="3834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FFEAC-DC3C-7F7E-86D7-4DAEB7886C1F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</p:spTree>
    <p:extLst>
      <p:ext uri="{BB962C8B-B14F-4D97-AF65-F5344CB8AC3E}">
        <p14:creationId xmlns:p14="http://schemas.microsoft.com/office/powerpoint/2010/main" val="1296708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4"/>
          <p:cNvSpPr/>
          <p:nvPr/>
        </p:nvSpPr>
        <p:spPr>
          <a:xfrm>
            <a:off x="4797866" y="1513611"/>
            <a:ext cx="2464200" cy="1432200"/>
          </a:xfrm>
          <a:prstGeom prst="round2DiagRect">
            <a:avLst>
              <a:gd name="adj1" fmla="val 17497"/>
              <a:gd name="adj2" fmla="val 0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54"/>
          <p:cNvSpPr txBox="1">
            <a:spLocks noGrp="1"/>
          </p:cNvSpPr>
          <p:nvPr>
            <p:ph type="title"/>
          </p:nvPr>
        </p:nvSpPr>
        <p:spPr>
          <a:xfrm>
            <a:off x="0" y="23285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TECHNOLOGIES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AND ALGORITHMS</a:t>
            </a:r>
          </a:p>
        </p:txBody>
      </p:sp>
      <p:sp>
        <p:nvSpPr>
          <p:cNvPr id="1135" name="Google Shape;1135;p54"/>
          <p:cNvSpPr txBox="1">
            <a:spLocks noGrp="1"/>
          </p:cNvSpPr>
          <p:nvPr>
            <p:ph type="subTitle" idx="1"/>
          </p:nvPr>
        </p:nvSpPr>
        <p:spPr>
          <a:xfrm>
            <a:off x="1991220" y="2912761"/>
            <a:ext cx="188604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Technologies</a:t>
            </a:r>
          </a:p>
        </p:txBody>
      </p:sp>
      <p:sp>
        <p:nvSpPr>
          <p:cNvPr id="1137" name="Google Shape;1137;p54"/>
          <p:cNvSpPr txBox="1">
            <a:spLocks noGrp="1"/>
          </p:cNvSpPr>
          <p:nvPr>
            <p:ph type="subTitle" idx="6"/>
          </p:nvPr>
        </p:nvSpPr>
        <p:spPr>
          <a:xfrm>
            <a:off x="5249396" y="2915161"/>
            <a:ext cx="156114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Algorithms</a:t>
            </a:r>
          </a:p>
        </p:txBody>
      </p:sp>
      <p:sp>
        <p:nvSpPr>
          <p:cNvPr id="1138" name="Google Shape;1138;p54"/>
          <p:cNvSpPr/>
          <p:nvPr/>
        </p:nvSpPr>
        <p:spPr>
          <a:xfrm>
            <a:off x="1713254" y="1513611"/>
            <a:ext cx="2464200" cy="1432200"/>
          </a:xfrm>
          <a:prstGeom prst="round2DiagRect">
            <a:avLst>
              <a:gd name="adj1" fmla="val 17497"/>
              <a:gd name="adj2" fmla="val 0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4"/>
          <p:cNvSpPr txBox="1">
            <a:spLocks noGrp="1"/>
          </p:cNvSpPr>
          <p:nvPr>
            <p:ph type="subTitle" idx="2"/>
          </p:nvPr>
        </p:nvSpPr>
        <p:spPr>
          <a:xfrm>
            <a:off x="1890986" y="1739586"/>
            <a:ext cx="21882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10000"/>
                  </a:schemeClr>
                </a:solidFill>
              </a:rPr>
              <a:t>React JS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10000"/>
                  </a:schemeClr>
                </a:solidFill>
              </a:rPr>
              <a:t>Python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10000"/>
                  </a:schemeClr>
                </a:solidFill>
              </a:rPr>
              <a:t>Tensor Flow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10000"/>
                  </a:schemeClr>
                </a:solidFill>
              </a:rPr>
              <a:t>Keras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142" name="Google Shape;1142;p54"/>
          <p:cNvGrpSpPr/>
          <p:nvPr/>
        </p:nvGrpSpPr>
        <p:grpSpPr>
          <a:xfrm>
            <a:off x="2884006" y="4144489"/>
            <a:ext cx="584246" cy="711706"/>
            <a:chOff x="2884006" y="4144489"/>
            <a:chExt cx="584246" cy="711706"/>
          </a:xfrm>
        </p:grpSpPr>
        <p:grpSp>
          <p:nvGrpSpPr>
            <p:cNvPr id="1143" name="Google Shape;1143;p54"/>
            <p:cNvGrpSpPr/>
            <p:nvPr/>
          </p:nvGrpSpPr>
          <p:grpSpPr>
            <a:xfrm rot="-2264223">
              <a:off x="3027984" y="4518237"/>
              <a:ext cx="266063" cy="286502"/>
              <a:chOff x="5937634" y="3212099"/>
              <a:chExt cx="281975" cy="303637"/>
            </a:xfrm>
          </p:grpSpPr>
          <p:sp>
            <p:nvSpPr>
              <p:cNvPr id="1144" name="Google Shape;1144;p54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4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4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4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4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4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4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4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4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4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4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4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54"/>
            <p:cNvGrpSpPr/>
            <p:nvPr/>
          </p:nvGrpSpPr>
          <p:grpSpPr>
            <a:xfrm rot="-8675354">
              <a:off x="3194919" y="4266148"/>
              <a:ext cx="57352" cy="202773"/>
              <a:chOff x="1825350" y="-685725"/>
              <a:chExt cx="102125" cy="361075"/>
            </a:xfrm>
          </p:grpSpPr>
          <p:sp>
            <p:nvSpPr>
              <p:cNvPr id="1157" name="Google Shape;1157;p54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4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54"/>
            <p:cNvGrpSpPr/>
            <p:nvPr/>
          </p:nvGrpSpPr>
          <p:grpSpPr>
            <a:xfrm rot="-10716969">
              <a:off x="3039209" y="4145584"/>
              <a:ext cx="93837" cy="256513"/>
              <a:chOff x="2187550" y="-667000"/>
              <a:chExt cx="135700" cy="370950"/>
            </a:xfrm>
          </p:grpSpPr>
          <p:sp>
            <p:nvSpPr>
              <p:cNvPr id="1160" name="Google Shape;1160;p54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11986" extrusionOk="0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4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739" extrusionOk="0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4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45" extrusionOk="0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3" name="Google Shape;1163;p54"/>
            <p:cNvGrpSpPr/>
            <p:nvPr/>
          </p:nvGrpSpPr>
          <p:grpSpPr>
            <a:xfrm rot="1163007">
              <a:off x="3172768" y="4181997"/>
              <a:ext cx="103481" cy="142824"/>
              <a:chOff x="2916600" y="-617325"/>
              <a:chExt cx="184250" cy="254300"/>
            </a:xfrm>
          </p:grpSpPr>
          <p:sp>
            <p:nvSpPr>
              <p:cNvPr id="1164" name="Google Shape;1164;p54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10172" extrusionOk="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4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8231" extrusionOk="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" name="Google Shape;1166;p54"/>
            <p:cNvGrpSpPr/>
            <p:nvPr/>
          </p:nvGrpSpPr>
          <p:grpSpPr>
            <a:xfrm rot="3970440">
              <a:off x="3292205" y="4342723"/>
              <a:ext cx="108775" cy="217956"/>
              <a:chOff x="2523825" y="-685025"/>
              <a:chExt cx="214450" cy="429700"/>
            </a:xfrm>
          </p:grpSpPr>
          <p:sp>
            <p:nvSpPr>
              <p:cNvPr id="1167" name="Google Shape;1167;p54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8578" h="17188" extrusionOk="0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4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4246" extrusionOk="0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4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5465" extrusionOk="0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0" name="Google Shape;1170;p54"/>
            <p:cNvGrpSpPr/>
            <p:nvPr/>
          </p:nvGrpSpPr>
          <p:grpSpPr>
            <a:xfrm>
              <a:off x="2884006" y="4323969"/>
              <a:ext cx="152108" cy="142801"/>
              <a:chOff x="1833125" y="-1256125"/>
              <a:chExt cx="283150" cy="265875"/>
            </a:xfrm>
          </p:grpSpPr>
          <p:sp>
            <p:nvSpPr>
              <p:cNvPr id="1171" name="Google Shape;1171;p54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635" extrusionOk="0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4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747" extrusionOk="0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4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001" extrusionOk="0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1BFF632-6CDE-8786-DB78-139A84B38CF0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  <p:sp>
        <p:nvSpPr>
          <p:cNvPr id="7" name="Google Shape;1140;p54">
            <a:extLst>
              <a:ext uri="{FF2B5EF4-FFF2-40B4-BE49-F238E27FC236}">
                <a16:creationId xmlns:a16="http://schemas.microsoft.com/office/drawing/2014/main" id="{C5B7DF54-6B96-9848-1FE8-D37B29A9133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993068" y="1694939"/>
            <a:ext cx="2189162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10000"/>
                  </a:schemeClr>
                </a:solidFill>
              </a:rPr>
              <a:t>K-Means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10000"/>
                  </a:schemeClr>
                </a:solidFill>
              </a:rPr>
              <a:t>CNN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10000"/>
                  </a:schemeClr>
                </a:solidFill>
              </a:rPr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1801239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>
            <a:spLocks noGrp="1"/>
          </p:cNvSpPr>
          <p:nvPr>
            <p:ph type="title" idx="15"/>
          </p:nvPr>
        </p:nvSpPr>
        <p:spPr>
          <a:xfrm>
            <a:off x="0" y="21396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SYSTEM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9" name="Google Shape;2163;p69">
            <a:extLst>
              <a:ext uri="{FF2B5EF4-FFF2-40B4-BE49-F238E27FC236}">
                <a16:creationId xmlns:a16="http://schemas.microsoft.com/office/drawing/2014/main" id="{0ABBC62D-0B9F-F182-5F84-48761B8DB3EF}"/>
              </a:ext>
            </a:extLst>
          </p:cNvPr>
          <p:cNvSpPr/>
          <p:nvPr/>
        </p:nvSpPr>
        <p:spPr>
          <a:xfrm>
            <a:off x="355458" y="1117744"/>
            <a:ext cx="4160849" cy="3204225"/>
          </a:xfrm>
          <a:prstGeom prst="round2DiagRect">
            <a:avLst>
              <a:gd name="adj1" fmla="val 25039"/>
              <a:gd name="adj2" fmla="val 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80;p69">
            <a:extLst>
              <a:ext uri="{FF2B5EF4-FFF2-40B4-BE49-F238E27FC236}">
                <a16:creationId xmlns:a16="http://schemas.microsoft.com/office/drawing/2014/main" id="{27F19D7A-ABC2-FEB3-FE49-300A186A794C}"/>
              </a:ext>
            </a:extLst>
          </p:cNvPr>
          <p:cNvSpPr txBox="1">
            <a:spLocks/>
          </p:cNvSpPr>
          <p:nvPr/>
        </p:nvSpPr>
        <p:spPr>
          <a:xfrm>
            <a:off x="764773" y="1941182"/>
            <a:ext cx="3636335" cy="6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US"/>
              <a:t>System collect user data on exercises nutrition, sleep pattern and stress level.</a:t>
            </a:r>
            <a:endParaRPr lang="en-GB"/>
          </a:p>
        </p:txBody>
      </p:sp>
      <p:pic>
        <p:nvPicPr>
          <p:cNvPr id="43" name="Graphic 42" descr="Single gear with solid fill">
            <a:extLst>
              <a:ext uri="{FF2B5EF4-FFF2-40B4-BE49-F238E27FC236}">
                <a16:creationId xmlns:a16="http://schemas.microsoft.com/office/drawing/2014/main" id="{35408994-FF00-B681-0CA5-1DBC154C3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8" y="2099315"/>
            <a:ext cx="353622" cy="353622"/>
          </a:xfrm>
          <a:prstGeom prst="rect">
            <a:avLst/>
          </a:prstGeom>
        </p:spPr>
      </p:pic>
      <p:sp>
        <p:nvSpPr>
          <p:cNvPr id="44" name="Google Shape;2180;p69">
            <a:extLst>
              <a:ext uri="{FF2B5EF4-FFF2-40B4-BE49-F238E27FC236}">
                <a16:creationId xmlns:a16="http://schemas.microsoft.com/office/drawing/2014/main" id="{33A0F20A-EF88-E846-9FFF-CDE55C6DAC9A}"/>
              </a:ext>
            </a:extLst>
          </p:cNvPr>
          <p:cNvSpPr txBox="1">
            <a:spLocks/>
          </p:cNvSpPr>
          <p:nvPr/>
        </p:nvSpPr>
        <p:spPr>
          <a:xfrm>
            <a:off x="761235" y="2653180"/>
            <a:ext cx="3675280" cy="6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US"/>
              <a:t>Analyze data using ML for personalized recommendations.</a:t>
            </a:r>
            <a:endParaRPr lang="en-GB"/>
          </a:p>
        </p:txBody>
      </p:sp>
      <p:pic>
        <p:nvPicPr>
          <p:cNvPr id="45" name="Graphic 44" descr="Single gear with solid fill">
            <a:extLst>
              <a:ext uri="{FF2B5EF4-FFF2-40B4-BE49-F238E27FC236}">
                <a16:creationId xmlns:a16="http://schemas.microsoft.com/office/drawing/2014/main" id="{B712F55E-B2F2-7B06-C19D-CE9745A8E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326" y="2756038"/>
            <a:ext cx="353622" cy="353622"/>
          </a:xfrm>
          <a:prstGeom prst="rect">
            <a:avLst/>
          </a:prstGeom>
        </p:spPr>
      </p:pic>
      <p:sp>
        <p:nvSpPr>
          <p:cNvPr id="46" name="Google Shape;2180;p69">
            <a:extLst>
              <a:ext uri="{FF2B5EF4-FFF2-40B4-BE49-F238E27FC236}">
                <a16:creationId xmlns:a16="http://schemas.microsoft.com/office/drawing/2014/main" id="{BF75CD75-6EDF-9626-4FB2-CE9DD2FB894F}"/>
              </a:ext>
            </a:extLst>
          </p:cNvPr>
          <p:cNvSpPr txBox="1">
            <a:spLocks/>
          </p:cNvSpPr>
          <p:nvPr/>
        </p:nvSpPr>
        <p:spPr>
          <a:xfrm>
            <a:off x="764772" y="3317136"/>
            <a:ext cx="3636335" cy="60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US"/>
              <a:t>Generate personalized overall treatment plan.</a:t>
            </a:r>
            <a:endParaRPr lang="en-GB"/>
          </a:p>
        </p:txBody>
      </p:sp>
      <p:pic>
        <p:nvPicPr>
          <p:cNvPr id="47" name="Graphic 46" descr="Single gear with solid fill">
            <a:extLst>
              <a:ext uri="{FF2B5EF4-FFF2-40B4-BE49-F238E27FC236}">
                <a16:creationId xmlns:a16="http://schemas.microsoft.com/office/drawing/2014/main" id="{2FF0D911-9830-9B84-19A7-6E1FD426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78" y="3444986"/>
            <a:ext cx="353622" cy="353622"/>
          </a:xfrm>
          <a:prstGeom prst="rect">
            <a:avLst/>
          </a:prstGeom>
        </p:spPr>
      </p:pic>
      <p:sp>
        <p:nvSpPr>
          <p:cNvPr id="2" name="Google Shape;2163;p69">
            <a:extLst>
              <a:ext uri="{FF2B5EF4-FFF2-40B4-BE49-F238E27FC236}">
                <a16:creationId xmlns:a16="http://schemas.microsoft.com/office/drawing/2014/main" id="{A0B1B4D1-DEC6-0E26-900B-A788515CB40A}"/>
              </a:ext>
            </a:extLst>
          </p:cNvPr>
          <p:cNvSpPr/>
          <p:nvPr/>
        </p:nvSpPr>
        <p:spPr>
          <a:xfrm flipH="1">
            <a:off x="4627692" y="1117744"/>
            <a:ext cx="4160849" cy="3204225"/>
          </a:xfrm>
          <a:prstGeom prst="round2DiagRect">
            <a:avLst>
              <a:gd name="adj1" fmla="val 25039"/>
              <a:gd name="adj2" fmla="val 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161;p69">
            <a:extLst>
              <a:ext uri="{FF2B5EF4-FFF2-40B4-BE49-F238E27FC236}">
                <a16:creationId xmlns:a16="http://schemas.microsoft.com/office/drawing/2014/main" id="{F01CC27C-A292-C207-E3EA-A69EB7EF222C}"/>
              </a:ext>
            </a:extLst>
          </p:cNvPr>
          <p:cNvSpPr txBox="1">
            <a:spLocks/>
          </p:cNvSpPr>
          <p:nvPr/>
        </p:nvSpPr>
        <p:spPr>
          <a:xfrm>
            <a:off x="366379" y="1409449"/>
            <a:ext cx="4149928" cy="420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ctr">
              <a:buFont typeface="Raleway Medium"/>
              <a:buNone/>
            </a:pPr>
            <a:r>
              <a:rPr lang="en-US" sz="1800">
                <a:solidFill>
                  <a:schemeClr val="tx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Functional Requirements</a:t>
            </a:r>
          </a:p>
        </p:txBody>
      </p:sp>
      <p:sp>
        <p:nvSpPr>
          <p:cNvPr id="42" name="Google Shape;2161;p69">
            <a:extLst>
              <a:ext uri="{FF2B5EF4-FFF2-40B4-BE49-F238E27FC236}">
                <a16:creationId xmlns:a16="http://schemas.microsoft.com/office/drawing/2014/main" id="{AD0D81B1-DA90-2553-BE76-3F3906388511}"/>
              </a:ext>
            </a:extLst>
          </p:cNvPr>
          <p:cNvSpPr txBox="1">
            <a:spLocks/>
          </p:cNvSpPr>
          <p:nvPr/>
        </p:nvSpPr>
        <p:spPr>
          <a:xfrm>
            <a:off x="4627691" y="1404094"/>
            <a:ext cx="4144962" cy="420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ctr">
              <a:buFont typeface="Raleway Medium"/>
              <a:buNone/>
            </a:pPr>
            <a:r>
              <a:rPr lang="en-GB" sz="1800" b="1">
                <a:solidFill>
                  <a:schemeClr val="tx1"/>
                </a:solidFill>
                <a:latin typeface="Raleway ExtraBold" pitchFamily="2" charset="0"/>
                <a:ea typeface="Raleway ExtraBold"/>
                <a:cs typeface="Raleway ExtraBold"/>
                <a:sym typeface="Raleway ExtraBold"/>
              </a:rPr>
              <a:t>Non-Functional Requirements</a:t>
            </a:r>
          </a:p>
        </p:txBody>
      </p:sp>
      <p:sp>
        <p:nvSpPr>
          <p:cNvPr id="54" name="Google Shape;2180;p69">
            <a:extLst>
              <a:ext uri="{FF2B5EF4-FFF2-40B4-BE49-F238E27FC236}">
                <a16:creationId xmlns:a16="http://schemas.microsoft.com/office/drawing/2014/main" id="{EA518116-08F2-0742-E972-57A77BD84EC4}"/>
              </a:ext>
            </a:extLst>
          </p:cNvPr>
          <p:cNvSpPr txBox="1">
            <a:spLocks/>
          </p:cNvSpPr>
          <p:nvPr/>
        </p:nvSpPr>
        <p:spPr>
          <a:xfrm>
            <a:off x="5026088" y="1975742"/>
            <a:ext cx="3696431" cy="74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GB"/>
              <a:t>Provide timely personalized recommendations</a:t>
            </a:r>
          </a:p>
        </p:txBody>
      </p:sp>
      <p:pic>
        <p:nvPicPr>
          <p:cNvPr id="55" name="Graphic 54" descr="Circles with arrows with solid fill">
            <a:extLst>
              <a:ext uri="{FF2B5EF4-FFF2-40B4-BE49-F238E27FC236}">
                <a16:creationId xmlns:a16="http://schemas.microsoft.com/office/drawing/2014/main" id="{A98ADBDC-D358-694E-18E8-F7910BD4C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66979" y="2090044"/>
            <a:ext cx="353622" cy="353622"/>
          </a:xfrm>
          <a:prstGeom prst="rect">
            <a:avLst/>
          </a:prstGeom>
        </p:spPr>
      </p:pic>
      <p:sp>
        <p:nvSpPr>
          <p:cNvPr id="56" name="Google Shape;2180;p69">
            <a:extLst>
              <a:ext uri="{FF2B5EF4-FFF2-40B4-BE49-F238E27FC236}">
                <a16:creationId xmlns:a16="http://schemas.microsoft.com/office/drawing/2014/main" id="{0272990F-0E23-C8A9-221E-C8BD05E10CF1}"/>
              </a:ext>
            </a:extLst>
          </p:cNvPr>
          <p:cNvSpPr txBox="1">
            <a:spLocks/>
          </p:cNvSpPr>
          <p:nvPr/>
        </p:nvSpPr>
        <p:spPr>
          <a:xfrm>
            <a:off x="5026087" y="2738684"/>
            <a:ext cx="3762454" cy="60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US"/>
              <a:t>User-friendly and easy to navigate.</a:t>
            </a:r>
            <a:endParaRPr lang="en-GB"/>
          </a:p>
        </p:txBody>
      </p:sp>
      <p:pic>
        <p:nvPicPr>
          <p:cNvPr id="57" name="Graphic 56" descr="Circles with arrows with solid fill">
            <a:extLst>
              <a:ext uri="{FF2B5EF4-FFF2-40B4-BE49-F238E27FC236}">
                <a16:creationId xmlns:a16="http://schemas.microsoft.com/office/drawing/2014/main" id="{885DD1DE-90E1-AAB7-2848-4FC8A187C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66979" y="2773376"/>
            <a:ext cx="353622" cy="353622"/>
          </a:xfrm>
          <a:prstGeom prst="rect">
            <a:avLst/>
          </a:prstGeom>
        </p:spPr>
      </p:pic>
      <p:sp>
        <p:nvSpPr>
          <p:cNvPr id="58" name="Google Shape;2180;p69">
            <a:extLst>
              <a:ext uri="{FF2B5EF4-FFF2-40B4-BE49-F238E27FC236}">
                <a16:creationId xmlns:a16="http://schemas.microsoft.com/office/drawing/2014/main" id="{2128895E-FB1F-0D8E-0F6C-8EADD10BE93F}"/>
              </a:ext>
            </a:extLst>
          </p:cNvPr>
          <p:cNvSpPr txBox="1">
            <a:spLocks/>
          </p:cNvSpPr>
          <p:nvPr/>
        </p:nvSpPr>
        <p:spPr>
          <a:xfrm>
            <a:off x="5026087" y="3258219"/>
            <a:ext cx="3762454" cy="390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spcAft>
                <a:spcPts val="1600"/>
              </a:spcAft>
              <a:buFont typeface="Raleway Medium"/>
              <a:buNone/>
            </a:pPr>
            <a:r>
              <a:rPr lang="en-US"/>
              <a:t>Reliable and accurate personalized recommendations.</a:t>
            </a:r>
            <a:endParaRPr lang="en-GB"/>
          </a:p>
        </p:txBody>
      </p:sp>
      <p:pic>
        <p:nvPicPr>
          <p:cNvPr id="59" name="Graphic 58" descr="Circles with arrows with solid fill">
            <a:extLst>
              <a:ext uri="{FF2B5EF4-FFF2-40B4-BE49-F238E27FC236}">
                <a16:creationId xmlns:a16="http://schemas.microsoft.com/office/drawing/2014/main" id="{1E261DFF-687A-0E3A-EA23-3A1246E84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72466" y="3390166"/>
            <a:ext cx="353622" cy="353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84D421-1022-F123-5C6B-80040E900105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</p:spTree>
    <p:extLst>
      <p:ext uri="{BB962C8B-B14F-4D97-AF65-F5344CB8AC3E}">
        <p14:creationId xmlns:p14="http://schemas.microsoft.com/office/powerpoint/2010/main" val="1592016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60"/>
          <p:cNvSpPr txBox="1">
            <a:spLocks noGrp="1"/>
          </p:cNvSpPr>
          <p:nvPr>
            <p:ph type="title"/>
          </p:nvPr>
        </p:nvSpPr>
        <p:spPr>
          <a:xfrm>
            <a:off x="0" y="216748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</a:rPr>
              <a:t>WORK BREAKDOWN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STRUCTURE</a:t>
            </a:r>
          </a:p>
        </p:txBody>
      </p:sp>
      <p:grpSp>
        <p:nvGrpSpPr>
          <p:cNvPr id="1609" name="Google Shape;1609;p60"/>
          <p:cNvGrpSpPr/>
          <p:nvPr/>
        </p:nvGrpSpPr>
        <p:grpSpPr>
          <a:xfrm>
            <a:off x="8010754" y="285278"/>
            <a:ext cx="798645" cy="829277"/>
            <a:chOff x="8010754" y="285278"/>
            <a:chExt cx="798645" cy="829277"/>
          </a:xfrm>
        </p:grpSpPr>
        <p:grpSp>
          <p:nvGrpSpPr>
            <p:cNvPr id="1610" name="Google Shape;1610;p60"/>
            <p:cNvGrpSpPr/>
            <p:nvPr/>
          </p:nvGrpSpPr>
          <p:grpSpPr>
            <a:xfrm>
              <a:off x="8010754" y="647343"/>
              <a:ext cx="178951" cy="168060"/>
              <a:chOff x="1833125" y="-1256125"/>
              <a:chExt cx="283150" cy="265875"/>
            </a:xfrm>
          </p:grpSpPr>
          <p:sp>
            <p:nvSpPr>
              <p:cNvPr id="1611" name="Google Shape;1611;p60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635" extrusionOk="0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60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747" extrusionOk="0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60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001" extrusionOk="0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60"/>
            <p:cNvGrpSpPr/>
            <p:nvPr/>
          </p:nvGrpSpPr>
          <p:grpSpPr>
            <a:xfrm>
              <a:off x="8225012" y="785413"/>
              <a:ext cx="305661" cy="329142"/>
              <a:chOff x="5937634" y="3212099"/>
              <a:chExt cx="281975" cy="303637"/>
            </a:xfrm>
          </p:grpSpPr>
          <p:sp>
            <p:nvSpPr>
              <p:cNvPr id="1615" name="Google Shape;1615;p6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6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6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7" name="Google Shape;1627;p60"/>
            <p:cNvGrpSpPr/>
            <p:nvPr/>
          </p:nvGrpSpPr>
          <p:grpSpPr>
            <a:xfrm>
              <a:off x="8503717" y="467765"/>
              <a:ext cx="305683" cy="264869"/>
              <a:chOff x="3360325" y="-1226900"/>
              <a:chExt cx="352575" cy="305500"/>
            </a:xfrm>
          </p:grpSpPr>
          <p:sp>
            <p:nvSpPr>
              <p:cNvPr id="1628" name="Google Shape;1628;p60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0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0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0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0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0"/>
            <p:cNvGrpSpPr/>
            <p:nvPr/>
          </p:nvGrpSpPr>
          <p:grpSpPr>
            <a:xfrm rot="1408159" flipH="1">
              <a:off x="8405794" y="289961"/>
              <a:ext cx="88545" cy="313061"/>
              <a:chOff x="1825350" y="-685725"/>
              <a:chExt cx="102125" cy="361075"/>
            </a:xfrm>
          </p:grpSpPr>
          <p:sp>
            <p:nvSpPr>
              <p:cNvPr id="1634" name="Google Shape;1634;p60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0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6" name="Google Shape;1636;p60"/>
            <p:cNvGrpSpPr/>
            <p:nvPr/>
          </p:nvGrpSpPr>
          <p:grpSpPr>
            <a:xfrm rot="-2700000">
              <a:off x="8114350" y="326548"/>
              <a:ext cx="122337" cy="168848"/>
              <a:chOff x="2916600" y="-617325"/>
              <a:chExt cx="184250" cy="254300"/>
            </a:xfrm>
          </p:grpSpPr>
          <p:sp>
            <p:nvSpPr>
              <p:cNvPr id="1637" name="Google Shape;1637;p60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10172" extrusionOk="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0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8231" extrusionOk="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9" name="Google Shape;1639;p60"/>
            <p:cNvGrpSpPr/>
            <p:nvPr/>
          </p:nvGrpSpPr>
          <p:grpSpPr>
            <a:xfrm rot="-1167920">
              <a:off x="8224693" y="533252"/>
              <a:ext cx="136568" cy="134175"/>
              <a:chOff x="5397687" y="2595834"/>
              <a:chExt cx="157527" cy="154767"/>
            </a:xfrm>
          </p:grpSpPr>
          <p:sp>
            <p:nvSpPr>
              <p:cNvPr id="1640" name="Google Shape;1640;p6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04D9C69-F7DC-F903-ABA1-A37301F4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26" y="791941"/>
            <a:ext cx="5518547" cy="3673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8AF5D-CA5F-B38E-B841-95FD3A32F22E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</p:spTree>
    <p:extLst>
      <p:ext uri="{BB962C8B-B14F-4D97-AF65-F5344CB8AC3E}">
        <p14:creationId xmlns:p14="http://schemas.microsoft.com/office/powerpoint/2010/main" val="8293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RESEARCH OBJECTIVE</a:t>
            </a:r>
            <a:endParaRPr lang="en-US"/>
          </a:p>
        </p:txBody>
      </p:sp>
      <p:sp>
        <p:nvSpPr>
          <p:cNvPr id="433" name="Google Shape;433;p44"/>
          <p:cNvSpPr txBox="1">
            <a:spLocks noGrp="1"/>
          </p:cNvSpPr>
          <p:nvPr>
            <p:ph type="body" idx="1"/>
          </p:nvPr>
        </p:nvSpPr>
        <p:spPr>
          <a:xfrm>
            <a:off x="876316" y="1696761"/>
            <a:ext cx="7703834" cy="417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14999"/>
              </a:lnSpc>
            </a:pPr>
            <a:r>
              <a:rPr lang="en" b="1"/>
              <a:t>Personalized recommendations for stress reduction and work-life balance</a:t>
            </a:r>
            <a:endParaRPr lang="en" b="1">
              <a:latin typeface="Raleway SemiBold"/>
            </a:endParaRPr>
          </a:p>
          <a:p>
            <a:pPr marL="139700" indent="0" algn="l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3" name="Google Shape;433;p44">
            <a:extLst>
              <a:ext uri="{FF2B5EF4-FFF2-40B4-BE49-F238E27FC236}">
                <a16:creationId xmlns:a16="http://schemas.microsoft.com/office/drawing/2014/main" id="{B2BDD510-03C6-7DA8-5658-6A09A548DB97}"/>
              </a:ext>
            </a:extLst>
          </p:cNvPr>
          <p:cNvSpPr txBox="1">
            <a:spLocks/>
          </p:cNvSpPr>
          <p:nvPr/>
        </p:nvSpPr>
        <p:spPr>
          <a:xfrm>
            <a:off x="872234" y="1304875"/>
            <a:ext cx="7703834" cy="41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/>
            <a:r>
              <a:rPr lang="en" b="1"/>
              <a:t>AI-Powered Virtual Leisure and Work Assistant for IT professionals.</a:t>
            </a:r>
            <a:endParaRPr lang="en" b="1">
              <a:latin typeface="Raleway SemiBold"/>
            </a:endParaRPr>
          </a:p>
        </p:txBody>
      </p:sp>
      <p:sp>
        <p:nvSpPr>
          <p:cNvPr id="8" name="Google Shape;433;p44">
            <a:extLst>
              <a:ext uri="{FF2B5EF4-FFF2-40B4-BE49-F238E27FC236}">
                <a16:creationId xmlns:a16="http://schemas.microsoft.com/office/drawing/2014/main" id="{FA9F6072-D249-476E-A313-EBFCEC63CA4B}"/>
              </a:ext>
            </a:extLst>
          </p:cNvPr>
          <p:cNvSpPr txBox="1">
            <a:spLocks/>
          </p:cNvSpPr>
          <p:nvPr/>
        </p:nvSpPr>
        <p:spPr>
          <a:xfrm>
            <a:off x="869513" y="2567617"/>
            <a:ext cx="7710637" cy="61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lnSpc>
                <a:spcPct val="114999"/>
              </a:lnSpc>
            </a:pPr>
            <a:r>
              <a:rPr lang="en" b="1"/>
              <a:t>Personalized treatment plan, including relaxation techniques and time-management strategies</a:t>
            </a:r>
            <a:endParaRPr lang="en" b="1">
              <a:latin typeface="Raleway SemiBold"/>
            </a:endParaRPr>
          </a:p>
          <a:p>
            <a:pPr marL="139700" indent="0" algn="l">
              <a:lnSpc>
                <a:spcPct val="114999"/>
              </a:lnSpc>
              <a:buNone/>
            </a:pPr>
            <a:endParaRPr lang="en" b="1">
              <a:latin typeface="Raleway SemiBold"/>
            </a:endParaRPr>
          </a:p>
        </p:txBody>
      </p:sp>
      <p:sp>
        <p:nvSpPr>
          <p:cNvPr id="10" name="Google Shape;433;p44">
            <a:extLst>
              <a:ext uri="{FF2B5EF4-FFF2-40B4-BE49-F238E27FC236}">
                <a16:creationId xmlns:a16="http://schemas.microsoft.com/office/drawing/2014/main" id="{FF1C5AF5-5305-013E-E6ED-FE839024DEA2}"/>
              </a:ext>
            </a:extLst>
          </p:cNvPr>
          <p:cNvSpPr txBox="1">
            <a:spLocks/>
          </p:cNvSpPr>
          <p:nvPr/>
        </p:nvSpPr>
        <p:spPr>
          <a:xfrm>
            <a:off x="872234" y="2155322"/>
            <a:ext cx="7703834" cy="41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lnSpc>
                <a:spcPct val="114999"/>
              </a:lnSpc>
            </a:pPr>
            <a:r>
              <a:rPr lang="en" b="1"/>
              <a:t>Stress level identification through emotion detection</a:t>
            </a:r>
            <a:endParaRPr lang="en" b="1">
              <a:latin typeface="Raleway SemiBold"/>
            </a:endParaRPr>
          </a:p>
          <a:p>
            <a:pPr marL="139700" indent="0" algn="l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12" name="Google Shape;433;p44">
            <a:extLst>
              <a:ext uri="{FF2B5EF4-FFF2-40B4-BE49-F238E27FC236}">
                <a16:creationId xmlns:a16="http://schemas.microsoft.com/office/drawing/2014/main" id="{C24BC11D-0FF7-F59C-DCDB-33FD824544A1}"/>
              </a:ext>
            </a:extLst>
          </p:cNvPr>
          <p:cNvSpPr txBox="1">
            <a:spLocks/>
          </p:cNvSpPr>
          <p:nvPr/>
        </p:nvSpPr>
        <p:spPr>
          <a:xfrm>
            <a:off x="869346" y="3187573"/>
            <a:ext cx="7703834" cy="41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lnSpc>
                <a:spcPct val="114999"/>
              </a:lnSpc>
            </a:pPr>
            <a:r>
              <a:rPr lang="en" b="1"/>
              <a:t>Music therapy using AI analysis of users' preferences and emotional states</a:t>
            </a:r>
            <a:endParaRPr lang="en" b="1">
              <a:latin typeface="Raleway SemiBold"/>
            </a:endParaRPr>
          </a:p>
          <a:p>
            <a:pPr marL="139700" indent="0" algn="l">
              <a:lnSpc>
                <a:spcPct val="114999"/>
              </a:lnSpc>
              <a:buNone/>
            </a:pPr>
            <a:endParaRPr lang="en-US"/>
          </a:p>
        </p:txBody>
      </p:sp>
      <p:grpSp>
        <p:nvGrpSpPr>
          <p:cNvPr id="2" name="Google Shape;651;p47">
            <a:extLst>
              <a:ext uri="{FF2B5EF4-FFF2-40B4-BE49-F238E27FC236}">
                <a16:creationId xmlns:a16="http://schemas.microsoft.com/office/drawing/2014/main" id="{FCEB542A-737C-5134-1133-A5452D16CF66}"/>
              </a:ext>
            </a:extLst>
          </p:cNvPr>
          <p:cNvGrpSpPr/>
          <p:nvPr/>
        </p:nvGrpSpPr>
        <p:grpSpPr>
          <a:xfrm>
            <a:off x="7603392" y="273743"/>
            <a:ext cx="1147756" cy="1435117"/>
            <a:chOff x="7845677" y="484212"/>
            <a:chExt cx="640053" cy="800300"/>
          </a:xfrm>
        </p:grpSpPr>
        <p:grpSp>
          <p:nvGrpSpPr>
            <p:cNvPr id="6" name="Google Shape;652;p47">
              <a:extLst>
                <a:ext uri="{FF2B5EF4-FFF2-40B4-BE49-F238E27FC236}">
                  <a16:creationId xmlns:a16="http://schemas.microsoft.com/office/drawing/2014/main" id="{EDF26702-13AC-6DEA-B077-16772340519E}"/>
                </a:ext>
              </a:extLst>
            </p:cNvPr>
            <p:cNvGrpSpPr/>
            <p:nvPr/>
          </p:nvGrpSpPr>
          <p:grpSpPr>
            <a:xfrm>
              <a:off x="7845677" y="648875"/>
              <a:ext cx="278911" cy="262539"/>
              <a:chOff x="3835427" y="2983238"/>
              <a:chExt cx="278911" cy="262539"/>
            </a:xfrm>
          </p:grpSpPr>
          <p:sp>
            <p:nvSpPr>
              <p:cNvPr id="36" name="Google Shape;653;p47">
                <a:extLst>
                  <a:ext uri="{FF2B5EF4-FFF2-40B4-BE49-F238E27FC236}">
                    <a16:creationId xmlns:a16="http://schemas.microsoft.com/office/drawing/2014/main" id="{4DECBDE8-5CA4-0956-85E4-CF7D16131B8C}"/>
                  </a:ext>
                </a:extLst>
              </p:cNvPr>
              <p:cNvSpPr/>
              <p:nvPr/>
            </p:nvSpPr>
            <p:spPr>
              <a:xfrm>
                <a:off x="3835427" y="3033346"/>
                <a:ext cx="136176" cy="73781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2294" extrusionOk="0">
                    <a:moveTo>
                      <a:pt x="2024" y="1"/>
                    </a:moveTo>
                    <a:cubicBezTo>
                      <a:pt x="948" y="1"/>
                      <a:pt x="1" y="1598"/>
                      <a:pt x="1" y="1598"/>
                    </a:cubicBezTo>
                    <a:cubicBezTo>
                      <a:pt x="1" y="1598"/>
                      <a:pt x="1261" y="2293"/>
                      <a:pt x="2023" y="2293"/>
                    </a:cubicBezTo>
                    <a:cubicBezTo>
                      <a:pt x="2109" y="2293"/>
                      <a:pt x="2189" y="2284"/>
                      <a:pt x="2260" y="2265"/>
                    </a:cubicBezTo>
                    <a:cubicBezTo>
                      <a:pt x="2957" y="2070"/>
                      <a:pt x="4234" y="1440"/>
                      <a:pt x="4234" y="1440"/>
                    </a:cubicBezTo>
                    <a:cubicBezTo>
                      <a:pt x="4234" y="1440"/>
                      <a:pt x="3147" y="35"/>
                      <a:pt x="2056" y="1"/>
                    </a:cubicBezTo>
                    <a:cubicBezTo>
                      <a:pt x="2046" y="1"/>
                      <a:pt x="2035" y="1"/>
                      <a:pt x="20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54;p47">
                <a:extLst>
                  <a:ext uri="{FF2B5EF4-FFF2-40B4-BE49-F238E27FC236}">
                    <a16:creationId xmlns:a16="http://schemas.microsoft.com/office/drawing/2014/main" id="{74AD5988-85EA-083A-7143-35BE1A9E23FE}"/>
                  </a:ext>
                </a:extLst>
              </p:cNvPr>
              <p:cNvSpPr/>
              <p:nvPr/>
            </p:nvSpPr>
            <p:spPr>
              <a:xfrm>
                <a:off x="3953847" y="3155336"/>
                <a:ext cx="112794" cy="9044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2812" extrusionOk="0">
                    <a:moveTo>
                      <a:pt x="2153" y="0"/>
                    </a:moveTo>
                    <a:cubicBezTo>
                      <a:pt x="1711" y="0"/>
                      <a:pt x="1246" y="73"/>
                      <a:pt x="900" y="310"/>
                    </a:cubicBezTo>
                    <a:cubicBezTo>
                      <a:pt x="1" y="927"/>
                      <a:pt x="182" y="2812"/>
                      <a:pt x="182" y="2812"/>
                    </a:cubicBezTo>
                    <a:cubicBezTo>
                      <a:pt x="182" y="2812"/>
                      <a:pt x="1951" y="2586"/>
                      <a:pt x="2399" y="2017"/>
                    </a:cubicBezTo>
                    <a:cubicBezTo>
                      <a:pt x="2847" y="1448"/>
                      <a:pt x="3506" y="187"/>
                      <a:pt x="3506" y="187"/>
                    </a:cubicBezTo>
                    <a:cubicBezTo>
                      <a:pt x="3506" y="187"/>
                      <a:pt x="2860" y="0"/>
                      <a:pt x="21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55;p47">
                <a:extLst>
                  <a:ext uri="{FF2B5EF4-FFF2-40B4-BE49-F238E27FC236}">
                    <a16:creationId xmlns:a16="http://schemas.microsoft.com/office/drawing/2014/main" id="{E2A596EB-6587-D9D4-4BB0-7FD940A0AEAF}"/>
                  </a:ext>
                </a:extLst>
              </p:cNvPr>
              <p:cNvSpPr/>
              <p:nvPr/>
            </p:nvSpPr>
            <p:spPr>
              <a:xfrm>
                <a:off x="3977357" y="2983238"/>
                <a:ext cx="87000" cy="136433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4242" extrusionOk="0">
                    <a:moveTo>
                      <a:pt x="1672" y="1"/>
                    </a:moveTo>
                    <a:cubicBezTo>
                      <a:pt x="1672" y="1"/>
                      <a:pt x="1" y="1049"/>
                      <a:pt x="115" y="2137"/>
                    </a:cubicBezTo>
                    <a:cubicBezTo>
                      <a:pt x="229" y="3224"/>
                      <a:pt x="1811" y="4242"/>
                      <a:pt x="1811" y="4242"/>
                    </a:cubicBezTo>
                    <a:cubicBezTo>
                      <a:pt x="1811" y="4242"/>
                      <a:pt x="2390" y="2933"/>
                      <a:pt x="2548" y="2226"/>
                    </a:cubicBezTo>
                    <a:cubicBezTo>
                      <a:pt x="2705" y="1518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56;p47">
                <a:extLst>
                  <a:ext uri="{FF2B5EF4-FFF2-40B4-BE49-F238E27FC236}">
                    <a16:creationId xmlns:a16="http://schemas.microsoft.com/office/drawing/2014/main" id="{40EF2880-51D4-04BE-0AA6-27BE02A39B25}"/>
                  </a:ext>
                </a:extLst>
              </p:cNvPr>
              <p:cNvSpPr/>
              <p:nvPr/>
            </p:nvSpPr>
            <p:spPr>
              <a:xfrm>
                <a:off x="3872735" y="3061873"/>
                <a:ext cx="85198" cy="10196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317" extrusionOk="0">
                    <a:moveTo>
                      <a:pt x="1505" y="0"/>
                    </a:moveTo>
                    <a:cubicBezTo>
                      <a:pt x="1007" y="0"/>
                      <a:pt x="500" y="112"/>
                      <a:pt x="34" y="259"/>
                    </a:cubicBezTo>
                    <a:cubicBezTo>
                      <a:pt x="1" y="269"/>
                      <a:pt x="12" y="317"/>
                      <a:pt x="42" y="317"/>
                    </a:cubicBezTo>
                    <a:cubicBezTo>
                      <a:pt x="44" y="317"/>
                      <a:pt x="46" y="316"/>
                      <a:pt x="48" y="316"/>
                    </a:cubicBezTo>
                    <a:cubicBezTo>
                      <a:pt x="544" y="218"/>
                      <a:pt x="1056" y="124"/>
                      <a:pt x="1564" y="124"/>
                    </a:cubicBezTo>
                    <a:cubicBezTo>
                      <a:pt x="1913" y="124"/>
                      <a:pt x="2260" y="169"/>
                      <a:pt x="2597" y="287"/>
                    </a:cubicBezTo>
                    <a:cubicBezTo>
                      <a:pt x="2601" y="288"/>
                      <a:pt x="2604" y="289"/>
                      <a:pt x="2608" y="289"/>
                    </a:cubicBezTo>
                    <a:cubicBezTo>
                      <a:pt x="2635" y="289"/>
                      <a:pt x="2649" y="246"/>
                      <a:pt x="2620" y="233"/>
                    </a:cubicBezTo>
                    <a:cubicBezTo>
                      <a:pt x="2268" y="66"/>
                      <a:pt x="1889" y="0"/>
                      <a:pt x="1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57;p47">
                <a:extLst>
                  <a:ext uri="{FF2B5EF4-FFF2-40B4-BE49-F238E27FC236}">
                    <a16:creationId xmlns:a16="http://schemas.microsoft.com/office/drawing/2014/main" id="{878CBECE-A6B0-2676-F6FB-B80549D1DD13}"/>
                  </a:ext>
                </a:extLst>
              </p:cNvPr>
              <p:cNvSpPr/>
              <p:nvPr/>
            </p:nvSpPr>
            <p:spPr>
              <a:xfrm>
                <a:off x="4003022" y="3025370"/>
                <a:ext cx="29879" cy="9266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881" extrusionOk="0">
                    <a:moveTo>
                      <a:pt x="410" y="1"/>
                    </a:moveTo>
                    <a:cubicBezTo>
                      <a:pt x="400" y="1"/>
                      <a:pt x="389" y="6"/>
                      <a:pt x="384" y="18"/>
                    </a:cubicBezTo>
                    <a:cubicBezTo>
                      <a:pt x="1" y="960"/>
                      <a:pt x="278" y="2071"/>
                      <a:pt x="866" y="2868"/>
                    </a:cubicBezTo>
                    <a:cubicBezTo>
                      <a:pt x="872" y="2877"/>
                      <a:pt x="880" y="2880"/>
                      <a:pt x="888" y="2880"/>
                    </a:cubicBezTo>
                    <a:cubicBezTo>
                      <a:pt x="908" y="2880"/>
                      <a:pt x="929" y="2857"/>
                      <a:pt x="915" y="2836"/>
                    </a:cubicBezTo>
                    <a:cubicBezTo>
                      <a:pt x="422" y="2005"/>
                      <a:pt x="155" y="985"/>
                      <a:pt x="440" y="38"/>
                    </a:cubicBezTo>
                    <a:cubicBezTo>
                      <a:pt x="447" y="16"/>
                      <a:pt x="42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58;p47">
                <a:extLst>
                  <a:ext uri="{FF2B5EF4-FFF2-40B4-BE49-F238E27FC236}">
                    <a16:creationId xmlns:a16="http://schemas.microsoft.com/office/drawing/2014/main" id="{6F9E806B-BED7-A72C-BCF0-0DD7672328E8}"/>
                  </a:ext>
                </a:extLst>
              </p:cNvPr>
              <p:cNvSpPr/>
              <p:nvPr/>
            </p:nvSpPr>
            <p:spPr>
              <a:xfrm>
                <a:off x="3990383" y="3158970"/>
                <a:ext cx="76611" cy="51074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588" extrusionOk="0">
                    <a:moveTo>
                      <a:pt x="2338" y="0"/>
                    </a:moveTo>
                    <a:cubicBezTo>
                      <a:pt x="2335" y="0"/>
                      <a:pt x="2332" y="1"/>
                      <a:pt x="2329" y="2"/>
                    </a:cubicBezTo>
                    <a:cubicBezTo>
                      <a:pt x="1458" y="315"/>
                      <a:pt x="565" y="770"/>
                      <a:pt x="16" y="1542"/>
                    </a:cubicBezTo>
                    <a:cubicBezTo>
                      <a:pt x="0" y="1564"/>
                      <a:pt x="21" y="1587"/>
                      <a:pt x="42" y="1587"/>
                    </a:cubicBezTo>
                    <a:cubicBezTo>
                      <a:pt x="50" y="1587"/>
                      <a:pt x="58" y="1584"/>
                      <a:pt x="64" y="1577"/>
                    </a:cubicBezTo>
                    <a:cubicBezTo>
                      <a:pt x="212" y="1401"/>
                      <a:pt x="381" y="1245"/>
                      <a:pt x="560" y="1102"/>
                    </a:cubicBezTo>
                    <a:cubicBezTo>
                      <a:pt x="1104" y="670"/>
                      <a:pt x="1723" y="352"/>
                      <a:pt x="2350" y="58"/>
                    </a:cubicBezTo>
                    <a:cubicBezTo>
                      <a:pt x="2381" y="44"/>
                      <a:pt x="2366" y="0"/>
                      <a:pt x="2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59;p47">
                <a:extLst>
                  <a:ext uri="{FF2B5EF4-FFF2-40B4-BE49-F238E27FC236}">
                    <a16:creationId xmlns:a16="http://schemas.microsoft.com/office/drawing/2014/main" id="{865FE689-D0D1-16AC-0352-9C90AC762597}"/>
                  </a:ext>
                </a:extLst>
              </p:cNvPr>
              <p:cNvSpPr/>
              <p:nvPr/>
            </p:nvSpPr>
            <p:spPr>
              <a:xfrm>
                <a:off x="3949344" y="3067309"/>
                <a:ext cx="164994" cy="159301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4953" extrusionOk="0">
                    <a:moveTo>
                      <a:pt x="8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54" y="253"/>
                      <a:pt x="1787" y="1292"/>
                      <a:pt x="2553" y="1847"/>
                    </a:cubicBezTo>
                    <a:cubicBezTo>
                      <a:pt x="3319" y="2402"/>
                      <a:pt x="4665" y="4908"/>
                      <a:pt x="4776" y="4947"/>
                    </a:cubicBezTo>
                    <a:cubicBezTo>
                      <a:pt x="4786" y="4951"/>
                      <a:pt x="4796" y="4952"/>
                      <a:pt x="4806" y="4952"/>
                    </a:cubicBezTo>
                    <a:cubicBezTo>
                      <a:pt x="4922" y="4952"/>
                      <a:pt x="5096" y="4766"/>
                      <a:pt x="5112" y="4671"/>
                    </a:cubicBezTo>
                    <a:cubicBezTo>
                      <a:pt x="5129" y="4567"/>
                      <a:pt x="4110" y="2875"/>
                      <a:pt x="3068" y="1911"/>
                    </a:cubicBezTo>
                    <a:cubicBezTo>
                      <a:pt x="2064" y="980"/>
                      <a:pt x="134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60;p47">
                <a:extLst>
                  <a:ext uri="{FF2B5EF4-FFF2-40B4-BE49-F238E27FC236}">
                    <a16:creationId xmlns:a16="http://schemas.microsoft.com/office/drawing/2014/main" id="{D6F102ED-7BA8-E978-CA79-CEEAE2ECC1F5}"/>
                  </a:ext>
                </a:extLst>
              </p:cNvPr>
              <p:cNvSpPr/>
              <p:nvPr/>
            </p:nvSpPr>
            <p:spPr>
              <a:xfrm>
                <a:off x="3887947" y="3036884"/>
                <a:ext cx="43998" cy="11546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359" extrusionOk="0">
                    <a:moveTo>
                      <a:pt x="419" y="0"/>
                    </a:moveTo>
                    <a:cubicBezTo>
                      <a:pt x="288" y="0"/>
                      <a:pt x="158" y="16"/>
                      <a:pt x="33" y="49"/>
                    </a:cubicBezTo>
                    <a:cubicBezTo>
                      <a:pt x="0" y="57"/>
                      <a:pt x="7" y="108"/>
                      <a:pt x="40" y="108"/>
                    </a:cubicBezTo>
                    <a:cubicBezTo>
                      <a:pt x="41" y="108"/>
                      <a:pt x="41" y="108"/>
                      <a:pt x="42" y="108"/>
                    </a:cubicBezTo>
                    <a:cubicBezTo>
                      <a:pt x="86" y="106"/>
                      <a:pt x="130" y="105"/>
                      <a:pt x="174" y="105"/>
                    </a:cubicBezTo>
                    <a:cubicBezTo>
                      <a:pt x="571" y="105"/>
                      <a:pt x="959" y="184"/>
                      <a:pt x="1323" y="356"/>
                    </a:cubicBezTo>
                    <a:cubicBezTo>
                      <a:pt x="1326" y="358"/>
                      <a:pt x="1330" y="358"/>
                      <a:pt x="1334" y="358"/>
                    </a:cubicBezTo>
                    <a:cubicBezTo>
                      <a:pt x="1343" y="358"/>
                      <a:pt x="1352" y="354"/>
                      <a:pt x="1358" y="346"/>
                    </a:cubicBezTo>
                    <a:cubicBezTo>
                      <a:pt x="1368" y="333"/>
                      <a:pt x="1366" y="315"/>
                      <a:pt x="1352" y="304"/>
                    </a:cubicBezTo>
                    <a:cubicBezTo>
                      <a:pt x="1088" y="105"/>
                      <a:pt x="752" y="0"/>
                      <a:pt x="4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61;p47">
                <a:extLst>
                  <a:ext uri="{FF2B5EF4-FFF2-40B4-BE49-F238E27FC236}">
                    <a16:creationId xmlns:a16="http://schemas.microsoft.com/office/drawing/2014/main" id="{B23DC3AE-6009-28ED-9ED5-B270238744C7}"/>
                  </a:ext>
                </a:extLst>
              </p:cNvPr>
              <p:cNvSpPr/>
              <p:nvPr/>
            </p:nvSpPr>
            <p:spPr>
              <a:xfrm>
                <a:off x="3995914" y="3161221"/>
                <a:ext cx="34382" cy="733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28" extrusionOk="0">
                    <a:moveTo>
                      <a:pt x="1039" y="1"/>
                    </a:moveTo>
                    <a:cubicBezTo>
                      <a:pt x="1038" y="1"/>
                      <a:pt x="1037" y="1"/>
                      <a:pt x="1036" y="1"/>
                    </a:cubicBezTo>
                    <a:cubicBezTo>
                      <a:pt x="696" y="30"/>
                      <a:pt x="362" y="84"/>
                      <a:pt x="32" y="168"/>
                    </a:cubicBezTo>
                    <a:cubicBezTo>
                      <a:pt x="1" y="175"/>
                      <a:pt x="6" y="226"/>
                      <a:pt x="39" y="227"/>
                    </a:cubicBezTo>
                    <a:cubicBezTo>
                      <a:pt x="58" y="227"/>
                      <a:pt x="76" y="227"/>
                      <a:pt x="95" y="227"/>
                    </a:cubicBezTo>
                    <a:cubicBezTo>
                      <a:pt x="419" y="227"/>
                      <a:pt x="743" y="170"/>
                      <a:pt x="1049" y="58"/>
                    </a:cubicBezTo>
                    <a:cubicBezTo>
                      <a:pt x="1061" y="54"/>
                      <a:pt x="1069" y="42"/>
                      <a:pt x="1068" y="29"/>
                    </a:cubicBezTo>
                    <a:cubicBezTo>
                      <a:pt x="1067" y="13"/>
                      <a:pt x="1055" y="1"/>
                      <a:pt x="1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62;p47">
                <a:extLst>
                  <a:ext uri="{FF2B5EF4-FFF2-40B4-BE49-F238E27FC236}">
                    <a16:creationId xmlns:a16="http://schemas.microsoft.com/office/drawing/2014/main" id="{F2CDE479-6E54-B68D-9FDB-D7BF84224713}"/>
                  </a:ext>
                </a:extLst>
              </p:cNvPr>
              <p:cNvSpPr/>
              <p:nvPr/>
            </p:nvSpPr>
            <p:spPr>
              <a:xfrm>
                <a:off x="3993470" y="3004786"/>
                <a:ext cx="23414" cy="2061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41" extrusionOk="0">
                    <a:moveTo>
                      <a:pt x="695" y="1"/>
                    </a:moveTo>
                    <a:cubicBezTo>
                      <a:pt x="691" y="1"/>
                      <a:pt x="686" y="2"/>
                      <a:pt x="682" y="4"/>
                    </a:cubicBezTo>
                    <a:cubicBezTo>
                      <a:pt x="412" y="140"/>
                      <a:pt x="176" y="345"/>
                      <a:pt x="6" y="595"/>
                    </a:cubicBezTo>
                    <a:cubicBezTo>
                      <a:pt x="1" y="628"/>
                      <a:pt x="8" y="641"/>
                      <a:pt x="23" y="641"/>
                    </a:cubicBezTo>
                    <a:cubicBezTo>
                      <a:pt x="68" y="641"/>
                      <a:pt x="180" y="528"/>
                      <a:pt x="223" y="496"/>
                    </a:cubicBezTo>
                    <a:lnTo>
                      <a:pt x="390" y="352"/>
                    </a:lnTo>
                    <a:cubicBezTo>
                      <a:pt x="499" y="254"/>
                      <a:pt x="610" y="159"/>
                      <a:pt x="716" y="52"/>
                    </a:cubicBezTo>
                    <a:cubicBezTo>
                      <a:pt x="725" y="43"/>
                      <a:pt x="727" y="29"/>
                      <a:pt x="722" y="18"/>
                    </a:cubicBezTo>
                    <a:cubicBezTo>
                      <a:pt x="717" y="7"/>
                      <a:pt x="706" y="1"/>
                      <a:pt x="6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663;p47">
              <a:extLst>
                <a:ext uri="{FF2B5EF4-FFF2-40B4-BE49-F238E27FC236}">
                  <a16:creationId xmlns:a16="http://schemas.microsoft.com/office/drawing/2014/main" id="{361F84F2-793E-ACEB-4FDD-47185DF0D24C}"/>
                </a:ext>
              </a:extLst>
            </p:cNvPr>
            <p:cNvSpPr/>
            <p:nvPr/>
          </p:nvSpPr>
          <p:spPr>
            <a:xfrm>
              <a:off x="8124597" y="534992"/>
              <a:ext cx="144984" cy="160977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664;p47">
              <a:extLst>
                <a:ext uri="{FF2B5EF4-FFF2-40B4-BE49-F238E27FC236}">
                  <a16:creationId xmlns:a16="http://schemas.microsoft.com/office/drawing/2014/main" id="{413830EB-86E1-24EA-445C-7B9F48474D1F}"/>
                </a:ext>
              </a:extLst>
            </p:cNvPr>
            <p:cNvGrpSpPr/>
            <p:nvPr/>
          </p:nvGrpSpPr>
          <p:grpSpPr>
            <a:xfrm rot="1040327">
              <a:off x="8371888" y="693457"/>
              <a:ext cx="113842" cy="217886"/>
              <a:chOff x="4548616" y="2930331"/>
              <a:chExt cx="144989" cy="277498"/>
            </a:xfrm>
          </p:grpSpPr>
          <p:sp>
            <p:nvSpPr>
              <p:cNvPr id="32" name="Google Shape;665;p47">
                <a:extLst>
                  <a:ext uri="{FF2B5EF4-FFF2-40B4-BE49-F238E27FC236}">
                    <a16:creationId xmlns:a16="http://schemas.microsoft.com/office/drawing/2014/main" id="{5B5F7424-44DC-CE84-8507-7854B8914FED}"/>
                  </a:ext>
                </a:extLst>
              </p:cNvPr>
              <p:cNvSpPr/>
              <p:nvPr/>
            </p:nvSpPr>
            <p:spPr>
              <a:xfrm>
                <a:off x="4548616" y="2930331"/>
                <a:ext cx="144989" cy="277498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8628" extrusionOk="0">
                    <a:moveTo>
                      <a:pt x="1666" y="1"/>
                    </a:moveTo>
                    <a:cubicBezTo>
                      <a:pt x="1653" y="1"/>
                      <a:pt x="1643" y="2"/>
                      <a:pt x="1634" y="5"/>
                    </a:cubicBezTo>
                    <a:cubicBezTo>
                      <a:pt x="1314" y="111"/>
                      <a:pt x="1" y="3908"/>
                      <a:pt x="1" y="4085"/>
                    </a:cubicBezTo>
                    <a:cubicBezTo>
                      <a:pt x="1" y="4263"/>
                      <a:pt x="1634" y="5505"/>
                      <a:pt x="1634" y="5753"/>
                    </a:cubicBezTo>
                    <a:cubicBezTo>
                      <a:pt x="1634" y="6002"/>
                      <a:pt x="577" y="8599"/>
                      <a:pt x="781" y="8627"/>
                    </a:cubicBezTo>
                    <a:cubicBezTo>
                      <a:pt x="783" y="8628"/>
                      <a:pt x="785" y="8628"/>
                      <a:pt x="787" y="8628"/>
                    </a:cubicBezTo>
                    <a:cubicBezTo>
                      <a:pt x="1072" y="8628"/>
                      <a:pt x="4259" y="5929"/>
                      <a:pt x="4295" y="5647"/>
                    </a:cubicBezTo>
                    <a:cubicBezTo>
                      <a:pt x="4330" y="5363"/>
                      <a:pt x="2734" y="4121"/>
                      <a:pt x="2769" y="3979"/>
                    </a:cubicBezTo>
                    <a:cubicBezTo>
                      <a:pt x="2804" y="3837"/>
                      <a:pt x="4508" y="2027"/>
                      <a:pt x="4508" y="1885"/>
                    </a:cubicBezTo>
                    <a:cubicBezTo>
                      <a:pt x="4508" y="1748"/>
                      <a:pt x="2094" y="1"/>
                      <a:pt x="1666" y="1"/>
                    </a:cubicBezTo>
                    <a:close/>
                  </a:path>
                </a:pathLst>
              </a:custGeom>
              <a:solidFill>
                <a:srgbClr val="9485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66;p47">
                <a:extLst>
                  <a:ext uri="{FF2B5EF4-FFF2-40B4-BE49-F238E27FC236}">
                    <a16:creationId xmlns:a16="http://schemas.microsoft.com/office/drawing/2014/main" id="{8C81DBEC-1A6F-408C-EFE0-51F7C36AEEDB}"/>
                  </a:ext>
                </a:extLst>
              </p:cNvPr>
              <p:cNvSpPr/>
              <p:nvPr/>
            </p:nvSpPr>
            <p:spPr>
              <a:xfrm>
                <a:off x="4557492" y="3058400"/>
                <a:ext cx="52264" cy="54483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694" extrusionOk="0">
                    <a:moveTo>
                      <a:pt x="43" y="1"/>
                    </a:moveTo>
                    <a:cubicBezTo>
                      <a:pt x="21" y="1"/>
                      <a:pt x="1" y="28"/>
                      <a:pt x="19" y="49"/>
                    </a:cubicBezTo>
                    <a:cubicBezTo>
                      <a:pt x="257" y="340"/>
                      <a:pt x="514" y="615"/>
                      <a:pt x="771" y="890"/>
                    </a:cubicBezTo>
                    <a:cubicBezTo>
                      <a:pt x="1033" y="1160"/>
                      <a:pt x="1293" y="1431"/>
                      <a:pt x="1571" y="1686"/>
                    </a:cubicBezTo>
                    <a:cubicBezTo>
                      <a:pt x="1577" y="1691"/>
                      <a:pt x="1584" y="1693"/>
                      <a:pt x="1591" y="1693"/>
                    </a:cubicBezTo>
                    <a:cubicBezTo>
                      <a:pt x="1598" y="1693"/>
                      <a:pt x="1604" y="1691"/>
                      <a:pt x="1610" y="1686"/>
                    </a:cubicBezTo>
                    <a:cubicBezTo>
                      <a:pt x="1623" y="1676"/>
                      <a:pt x="1625" y="1657"/>
                      <a:pt x="1614" y="1644"/>
                    </a:cubicBezTo>
                    <a:cubicBezTo>
                      <a:pt x="1130" y="1069"/>
                      <a:pt x="612" y="522"/>
                      <a:pt x="63" y="9"/>
                    </a:cubicBezTo>
                    <a:cubicBezTo>
                      <a:pt x="57" y="3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67;p47">
                <a:extLst>
                  <a:ext uri="{FF2B5EF4-FFF2-40B4-BE49-F238E27FC236}">
                    <a16:creationId xmlns:a16="http://schemas.microsoft.com/office/drawing/2014/main" id="{FAF11E3C-30E4-B579-526C-CFD8EE7B7136}"/>
                  </a:ext>
                </a:extLst>
              </p:cNvPr>
              <p:cNvSpPr/>
              <p:nvPr/>
            </p:nvSpPr>
            <p:spPr>
              <a:xfrm>
                <a:off x="4593224" y="3128545"/>
                <a:ext cx="58986" cy="55834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36" extrusionOk="0">
                    <a:moveTo>
                      <a:pt x="1802" y="1"/>
                    </a:moveTo>
                    <a:cubicBezTo>
                      <a:pt x="1795" y="1"/>
                      <a:pt x="1788" y="3"/>
                      <a:pt x="1782" y="7"/>
                    </a:cubicBezTo>
                    <a:cubicBezTo>
                      <a:pt x="1471" y="268"/>
                      <a:pt x="1175" y="545"/>
                      <a:pt x="879" y="823"/>
                    </a:cubicBezTo>
                    <a:cubicBezTo>
                      <a:pt x="587" y="1105"/>
                      <a:pt x="295" y="1387"/>
                      <a:pt x="20" y="1686"/>
                    </a:cubicBezTo>
                    <a:cubicBezTo>
                      <a:pt x="1" y="1707"/>
                      <a:pt x="21" y="1736"/>
                      <a:pt x="44" y="1736"/>
                    </a:cubicBezTo>
                    <a:cubicBezTo>
                      <a:pt x="50" y="1736"/>
                      <a:pt x="56" y="1734"/>
                      <a:pt x="62" y="1728"/>
                    </a:cubicBezTo>
                    <a:cubicBezTo>
                      <a:pt x="374" y="1468"/>
                      <a:pt x="670" y="1191"/>
                      <a:pt x="966" y="913"/>
                    </a:cubicBezTo>
                    <a:cubicBezTo>
                      <a:pt x="1257" y="631"/>
                      <a:pt x="1548" y="350"/>
                      <a:pt x="1823" y="51"/>
                    </a:cubicBezTo>
                    <a:cubicBezTo>
                      <a:pt x="1833" y="40"/>
                      <a:pt x="1834" y="23"/>
                      <a:pt x="1824" y="11"/>
                    </a:cubicBezTo>
                    <a:cubicBezTo>
                      <a:pt x="1818" y="4"/>
                      <a:pt x="1810" y="1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68;p47">
                <a:extLst>
                  <a:ext uri="{FF2B5EF4-FFF2-40B4-BE49-F238E27FC236}">
                    <a16:creationId xmlns:a16="http://schemas.microsoft.com/office/drawing/2014/main" id="{38ABDFDE-DED1-7824-FA55-01030E1D4A74}"/>
                  </a:ext>
                </a:extLst>
              </p:cNvPr>
              <p:cNvSpPr/>
              <p:nvPr/>
            </p:nvSpPr>
            <p:spPr>
              <a:xfrm>
                <a:off x="4575310" y="2941492"/>
                <a:ext cx="30297" cy="72462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253" extrusionOk="0">
                    <a:moveTo>
                      <a:pt x="908" y="0"/>
                    </a:moveTo>
                    <a:cubicBezTo>
                      <a:pt x="898" y="0"/>
                      <a:pt x="889" y="5"/>
                      <a:pt x="883" y="14"/>
                    </a:cubicBezTo>
                    <a:cubicBezTo>
                      <a:pt x="469" y="693"/>
                      <a:pt x="245" y="1461"/>
                      <a:pt x="8" y="2214"/>
                    </a:cubicBezTo>
                    <a:cubicBezTo>
                      <a:pt x="1" y="2236"/>
                      <a:pt x="20" y="2252"/>
                      <a:pt x="38" y="2252"/>
                    </a:cubicBezTo>
                    <a:cubicBezTo>
                      <a:pt x="48" y="2252"/>
                      <a:pt x="58" y="2247"/>
                      <a:pt x="63" y="2235"/>
                    </a:cubicBezTo>
                    <a:cubicBezTo>
                      <a:pt x="146" y="2055"/>
                      <a:pt x="219" y="1871"/>
                      <a:pt x="289" y="1687"/>
                    </a:cubicBezTo>
                    <a:lnTo>
                      <a:pt x="496" y="1134"/>
                    </a:lnTo>
                    <a:cubicBezTo>
                      <a:pt x="629" y="764"/>
                      <a:pt x="774" y="400"/>
                      <a:pt x="935" y="42"/>
                    </a:cubicBezTo>
                    <a:cubicBezTo>
                      <a:pt x="942" y="28"/>
                      <a:pt x="936" y="13"/>
                      <a:pt x="924" y="5"/>
                    </a:cubicBezTo>
                    <a:cubicBezTo>
                      <a:pt x="919" y="2"/>
                      <a:pt x="913" y="0"/>
                      <a:pt x="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669;p47">
              <a:extLst>
                <a:ext uri="{FF2B5EF4-FFF2-40B4-BE49-F238E27FC236}">
                  <a16:creationId xmlns:a16="http://schemas.microsoft.com/office/drawing/2014/main" id="{14AAD3E9-BD33-52D8-9342-2CD07C91328B}"/>
                </a:ext>
              </a:extLst>
            </p:cNvPr>
            <p:cNvGrpSpPr/>
            <p:nvPr/>
          </p:nvGrpSpPr>
          <p:grpSpPr>
            <a:xfrm rot="844037">
              <a:off x="8039312" y="944680"/>
              <a:ext cx="315547" cy="339832"/>
              <a:chOff x="5937634" y="3212099"/>
              <a:chExt cx="281975" cy="303637"/>
            </a:xfrm>
          </p:grpSpPr>
          <p:sp>
            <p:nvSpPr>
              <p:cNvPr id="20" name="Google Shape;670;p47">
                <a:extLst>
                  <a:ext uri="{FF2B5EF4-FFF2-40B4-BE49-F238E27FC236}">
                    <a16:creationId xmlns:a16="http://schemas.microsoft.com/office/drawing/2014/main" id="{44B9DD4C-F3F8-AB10-D0E3-D88100B120E2}"/>
                  </a:ext>
                </a:extLst>
              </p:cNvPr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1;p47">
                <a:extLst>
                  <a:ext uri="{FF2B5EF4-FFF2-40B4-BE49-F238E27FC236}">
                    <a16:creationId xmlns:a16="http://schemas.microsoft.com/office/drawing/2014/main" id="{63687489-A3D2-E0DD-5268-E7AA0BE6AC27}"/>
                  </a:ext>
                </a:extLst>
              </p:cNvPr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2;p47">
                <a:extLst>
                  <a:ext uri="{FF2B5EF4-FFF2-40B4-BE49-F238E27FC236}">
                    <a16:creationId xmlns:a16="http://schemas.microsoft.com/office/drawing/2014/main" id="{31B59864-E1AA-233E-9E87-195E05D77DDB}"/>
                  </a:ext>
                </a:extLst>
              </p:cNvPr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3;p47">
                <a:extLst>
                  <a:ext uri="{FF2B5EF4-FFF2-40B4-BE49-F238E27FC236}">
                    <a16:creationId xmlns:a16="http://schemas.microsoft.com/office/drawing/2014/main" id="{275F8DFE-FF5A-578E-6C7D-1DA04547B43C}"/>
                  </a:ext>
                </a:extLst>
              </p:cNvPr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4;p47">
                <a:extLst>
                  <a:ext uri="{FF2B5EF4-FFF2-40B4-BE49-F238E27FC236}">
                    <a16:creationId xmlns:a16="http://schemas.microsoft.com/office/drawing/2014/main" id="{097346C6-366C-A283-9D8B-0EBD7B0710EB}"/>
                  </a:ext>
                </a:extLst>
              </p:cNvPr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5;p47">
                <a:extLst>
                  <a:ext uri="{FF2B5EF4-FFF2-40B4-BE49-F238E27FC236}">
                    <a16:creationId xmlns:a16="http://schemas.microsoft.com/office/drawing/2014/main" id="{4B132593-0733-E61E-A775-0D7BA8947321}"/>
                  </a:ext>
                </a:extLst>
              </p:cNvPr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6;p47">
                <a:extLst>
                  <a:ext uri="{FF2B5EF4-FFF2-40B4-BE49-F238E27FC236}">
                    <a16:creationId xmlns:a16="http://schemas.microsoft.com/office/drawing/2014/main" id="{0FE18C7B-8B12-89C0-D3E6-C008237A50FC}"/>
                  </a:ext>
                </a:extLst>
              </p:cNvPr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7;p47">
                <a:extLst>
                  <a:ext uri="{FF2B5EF4-FFF2-40B4-BE49-F238E27FC236}">
                    <a16:creationId xmlns:a16="http://schemas.microsoft.com/office/drawing/2014/main" id="{0616AE5A-5528-53F3-796B-4BC7F9D443B3}"/>
                  </a:ext>
                </a:extLst>
              </p:cNvPr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8;p47">
                <a:extLst>
                  <a:ext uri="{FF2B5EF4-FFF2-40B4-BE49-F238E27FC236}">
                    <a16:creationId xmlns:a16="http://schemas.microsoft.com/office/drawing/2014/main" id="{8DD4D746-CE18-D82C-43F2-8841363DAD6B}"/>
                  </a:ext>
                </a:extLst>
              </p:cNvPr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79;p47">
                <a:extLst>
                  <a:ext uri="{FF2B5EF4-FFF2-40B4-BE49-F238E27FC236}">
                    <a16:creationId xmlns:a16="http://schemas.microsoft.com/office/drawing/2014/main" id="{B6F833BC-8F8F-AB68-C590-F3BC038713B3}"/>
                  </a:ext>
                </a:extLst>
              </p:cNvPr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0;p47">
                <a:extLst>
                  <a:ext uri="{FF2B5EF4-FFF2-40B4-BE49-F238E27FC236}">
                    <a16:creationId xmlns:a16="http://schemas.microsoft.com/office/drawing/2014/main" id="{3866B6B5-92A5-4037-EF59-BBA141CE8F3B}"/>
                  </a:ext>
                </a:extLst>
              </p:cNvPr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1;p47">
                <a:extLst>
                  <a:ext uri="{FF2B5EF4-FFF2-40B4-BE49-F238E27FC236}">
                    <a16:creationId xmlns:a16="http://schemas.microsoft.com/office/drawing/2014/main" id="{47C614AC-21BF-E8D7-FDD6-C9D8A20DC0B0}"/>
                  </a:ext>
                </a:extLst>
              </p:cNvPr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682;p47">
              <a:extLst>
                <a:ext uri="{FF2B5EF4-FFF2-40B4-BE49-F238E27FC236}">
                  <a16:creationId xmlns:a16="http://schemas.microsoft.com/office/drawing/2014/main" id="{804ACB06-2BEB-10D6-0583-13D77C22C096}"/>
                </a:ext>
              </a:extLst>
            </p:cNvPr>
            <p:cNvGrpSpPr/>
            <p:nvPr/>
          </p:nvGrpSpPr>
          <p:grpSpPr>
            <a:xfrm>
              <a:off x="8165012" y="763881"/>
              <a:ext cx="136575" cy="134183"/>
              <a:chOff x="5397687" y="2595834"/>
              <a:chExt cx="157527" cy="154767"/>
            </a:xfrm>
          </p:grpSpPr>
          <p:sp>
            <p:nvSpPr>
              <p:cNvPr id="18" name="Google Shape;683;p47">
                <a:extLst>
                  <a:ext uri="{FF2B5EF4-FFF2-40B4-BE49-F238E27FC236}">
                    <a16:creationId xmlns:a16="http://schemas.microsoft.com/office/drawing/2014/main" id="{318A5D3F-DF6D-1067-53D3-8333ACE3C2E8}"/>
                  </a:ext>
                </a:extLst>
              </p:cNvPr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84;p47">
                <a:extLst>
                  <a:ext uri="{FF2B5EF4-FFF2-40B4-BE49-F238E27FC236}">
                    <a16:creationId xmlns:a16="http://schemas.microsoft.com/office/drawing/2014/main" id="{06D23755-2DF5-CD8E-1ED4-1D29F89F705C}"/>
                  </a:ext>
                </a:extLst>
              </p:cNvPr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685;p47">
              <a:extLst>
                <a:ext uri="{FF2B5EF4-FFF2-40B4-BE49-F238E27FC236}">
                  <a16:creationId xmlns:a16="http://schemas.microsoft.com/office/drawing/2014/main" id="{882B0036-31B4-E6AB-9A24-792A46AA45F0}"/>
                </a:ext>
              </a:extLst>
            </p:cNvPr>
            <p:cNvGrpSpPr/>
            <p:nvPr/>
          </p:nvGrpSpPr>
          <p:grpSpPr>
            <a:xfrm rot="-458990">
              <a:off x="8286716" y="484212"/>
              <a:ext cx="74262" cy="262528"/>
              <a:chOff x="1825350" y="-685725"/>
              <a:chExt cx="102125" cy="361075"/>
            </a:xfrm>
          </p:grpSpPr>
          <p:sp>
            <p:nvSpPr>
              <p:cNvPr id="16" name="Google Shape;686;p47">
                <a:extLst>
                  <a:ext uri="{FF2B5EF4-FFF2-40B4-BE49-F238E27FC236}">
                    <a16:creationId xmlns:a16="http://schemas.microsoft.com/office/drawing/2014/main" id="{0F2109FB-6D0C-3AE8-3E8F-16A87F666B6C}"/>
                  </a:ext>
                </a:extLst>
              </p:cNvPr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87;p47">
                <a:extLst>
                  <a:ext uri="{FF2B5EF4-FFF2-40B4-BE49-F238E27FC236}">
                    <a16:creationId xmlns:a16="http://schemas.microsoft.com/office/drawing/2014/main" id="{A065F263-553C-9533-A6BA-912EF0F19D34}"/>
                  </a:ext>
                </a:extLst>
              </p:cNvPr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952;p51">
            <a:extLst>
              <a:ext uri="{FF2B5EF4-FFF2-40B4-BE49-F238E27FC236}">
                <a16:creationId xmlns:a16="http://schemas.microsoft.com/office/drawing/2014/main" id="{0B88CCC6-D6B9-DD5E-0F44-41C9F83D9B6B}"/>
              </a:ext>
            </a:extLst>
          </p:cNvPr>
          <p:cNvSpPr/>
          <p:nvPr/>
        </p:nvSpPr>
        <p:spPr>
          <a:xfrm>
            <a:off x="799310" y="4000365"/>
            <a:ext cx="136579" cy="129663"/>
          </a:xfrm>
          <a:custGeom>
            <a:avLst/>
            <a:gdLst/>
            <a:ahLst/>
            <a:cxnLst/>
            <a:rect l="l" t="t" r="r" b="b"/>
            <a:pathLst>
              <a:path w="9933" h="9430" extrusionOk="0">
                <a:moveTo>
                  <a:pt x="8342" y="4852"/>
                </a:moveTo>
                <a:lnTo>
                  <a:pt x="8342" y="4853"/>
                </a:lnTo>
                <a:lnTo>
                  <a:pt x="8342" y="4853"/>
                </a:lnTo>
                <a:lnTo>
                  <a:pt x="8342" y="4853"/>
                </a:lnTo>
                <a:cubicBezTo>
                  <a:pt x="8342" y="4853"/>
                  <a:pt x="8342" y="4852"/>
                  <a:pt x="8342" y="4852"/>
                </a:cubicBezTo>
                <a:close/>
                <a:moveTo>
                  <a:pt x="2797" y="6438"/>
                </a:moveTo>
                <a:cubicBezTo>
                  <a:pt x="2797" y="6441"/>
                  <a:pt x="2797" y="6443"/>
                  <a:pt x="2797" y="6443"/>
                </a:cubicBezTo>
                <a:cubicBezTo>
                  <a:pt x="2797" y="6443"/>
                  <a:pt x="2797" y="6443"/>
                  <a:pt x="2797" y="6442"/>
                </a:cubicBezTo>
                <a:lnTo>
                  <a:pt x="2797" y="6438"/>
                </a:lnTo>
                <a:close/>
                <a:moveTo>
                  <a:pt x="4291" y="0"/>
                </a:moveTo>
                <a:cubicBezTo>
                  <a:pt x="2927" y="0"/>
                  <a:pt x="1798" y="452"/>
                  <a:pt x="1122" y="954"/>
                </a:cubicBezTo>
                <a:cubicBezTo>
                  <a:pt x="730" y="1225"/>
                  <a:pt x="478" y="1536"/>
                  <a:pt x="308" y="1742"/>
                </a:cubicBezTo>
                <a:cubicBezTo>
                  <a:pt x="178" y="1931"/>
                  <a:pt x="108" y="2032"/>
                  <a:pt x="108" y="2032"/>
                </a:cubicBezTo>
                <a:cubicBezTo>
                  <a:pt x="1" y="2188"/>
                  <a:pt x="22" y="2403"/>
                  <a:pt x="166" y="2532"/>
                </a:cubicBezTo>
                <a:cubicBezTo>
                  <a:pt x="239" y="2598"/>
                  <a:pt x="331" y="2630"/>
                  <a:pt x="422" y="2630"/>
                </a:cubicBezTo>
                <a:cubicBezTo>
                  <a:pt x="526" y="2630"/>
                  <a:pt x="630" y="2588"/>
                  <a:pt x="705" y="2505"/>
                </a:cubicBezTo>
                <a:cubicBezTo>
                  <a:pt x="705" y="2505"/>
                  <a:pt x="788" y="2414"/>
                  <a:pt x="942" y="2243"/>
                </a:cubicBezTo>
                <a:cubicBezTo>
                  <a:pt x="1085" y="2114"/>
                  <a:pt x="1296" y="1921"/>
                  <a:pt x="1632" y="1730"/>
                </a:cubicBezTo>
                <a:cubicBezTo>
                  <a:pt x="1958" y="1541"/>
                  <a:pt x="2392" y="1366"/>
                  <a:pt x="2919" y="1272"/>
                </a:cubicBezTo>
                <a:cubicBezTo>
                  <a:pt x="3189" y="1226"/>
                  <a:pt x="3483" y="1201"/>
                  <a:pt x="3793" y="1201"/>
                </a:cubicBezTo>
                <a:cubicBezTo>
                  <a:pt x="4089" y="1201"/>
                  <a:pt x="4399" y="1224"/>
                  <a:pt x="4719" y="1272"/>
                </a:cubicBezTo>
                <a:cubicBezTo>
                  <a:pt x="5373" y="1379"/>
                  <a:pt x="6071" y="1601"/>
                  <a:pt x="6706" y="1974"/>
                </a:cubicBezTo>
                <a:cubicBezTo>
                  <a:pt x="7340" y="2343"/>
                  <a:pt x="7902" y="2884"/>
                  <a:pt x="8179" y="3532"/>
                </a:cubicBezTo>
                <a:cubicBezTo>
                  <a:pt x="8317" y="3855"/>
                  <a:pt x="8382" y="4205"/>
                  <a:pt x="8366" y="4567"/>
                </a:cubicBezTo>
                <a:cubicBezTo>
                  <a:pt x="8364" y="4657"/>
                  <a:pt x="8346" y="4750"/>
                  <a:pt x="8339" y="4840"/>
                </a:cubicBezTo>
                <a:lnTo>
                  <a:pt x="8335" y="4875"/>
                </a:lnTo>
                <a:lnTo>
                  <a:pt x="8335" y="4880"/>
                </a:lnTo>
                <a:lnTo>
                  <a:pt x="8321" y="4940"/>
                </a:lnTo>
                <a:lnTo>
                  <a:pt x="8280" y="5115"/>
                </a:lnTo>
                <a:lnTo>
                  <a:pt x="8199" y="5466"/>
                </a:lnTo>
                <a:cubicBezTo>
                  <a:pt x="8172" y="5582"/>
                  <a:pt x="8149" y="5710"/>
                  <a:pt x="8106" y="5778"/>
                </a:cubicBezTo>
                <a:cubicBezTo>
                  <a:pt x="8023" y="5942"/>
                  <a:pt x="7976" y="6113"/>
                  <a:pt x="7884" y="6278"/>
                </a:cubicBezTo>
                <a:cubicBezTo>
                  <a:pt x="7771" y="6436"/>
                  <a:pt x="7686" y="6617"/>
                  <a:pt x="7560" y="6761"/>
                </a:cubicBezTo>
                <a:cubicBezTo>
                  <a:pt x="7308" y="7048"/>
                  <a:pt x="7025" y="7307"/>
                  <a:pt x="6680" y="7473"/>
                </a:cubicBezTo>
                <a:cubicBezTo>
                  <a:pt x="6240" y="7707"/>
                  <a:pt x="5721" y="7835"/>
                  <a:pt x="5204" y="7835"/>
                </a:cubicBezTo>
                <a:cubicBezTo>
                  <a:pt x="4937" y="7835"/>
                  <a:pt x="4670" y="7800"/>
                  <a:pt x="4414" y="7729"/>
                </a:cubicBezTo>
                <a:lnTo>
                  <a:pt x="4137" y="7651"/>
                </a:lnTo>
                <a:cubicBezTo>
                  <a:pt x="4046" y="7621"/>
                  <a:pt x="3966" y="7573"/>
                  <a:pt x="3880" y="7539"/>
                </a:cubicBezTo>
                <a:cubicBezTo>
                  <a:pt x="3697" y="7477"/>
                  <a:pt x="3564" y="7361"/>
                  <a:pt x="3410" y="7269"/>
                </a:cubicBezTo>
                <a:cubicBezTo>
                  <a:pt x="3154" y="7048"/>
                  <a:pt x="2913" y="6809"/>
                  <a:pt x="2842" y="6522"/>
                </a:cubicBezTo>
                <a:lnTo>
                  <a:pt x="2797" y="6420"/>
                </a:lnTo>
                <a:lnTo>
                  <a:pt x="2792" y="6408"/>
                </a:lnTo>
                <a:cubicBezTo>
                  <a:pt x="2790" y="6400"/>
                  <a:pt x="2790" y="6397"/>
                  <a:pt x="2789" y="6397"/>
                </a:cubicBezTo>
                <a:lnTo>
                  <a:pt x="2789" y="6397"/>
                </a:lnTo>
                <a:cubicBezTo>
                  <a:pt x="2789" y="6397"/>
                  <a:pt x="2790" y="6399"/>
                  <a:pt x="2790" y="6403"/>
                </a:cubicBezTo>
                <a:lnTo>
                  <a:pt x="2790" y="6403"/>
                </a:lnTo>
                <a:lnTo>
                  <a:pt x="2788" y="6388"/>
                </a:lnTo>
                <a:lnTo>
                  <a:pt x="2772" y="6305"/>
                </a:lnTo>
                <a:cubicBezTo>
                  <a:pt x="2755" y="6201"/>
                  <a:pt x="2720" y="6063"/>
                  <a:pt x="2719" y="5988"/>
                </a:cubicBezTo>
                <a:cubicBezTo>
                  <a:pt x="2717" y="5914"/>
                  <a:pt x="2712" y="5843"/>
                  <a:pt x="2704" y="5769"/>
                </a:cubicBezTo>
                <a:lnTo>
                  <a:pt x="2716" y="5531"/>
                </a:lnTo>
                <a:cubicBezTo>
                  <a:pt x="2752" y="5225"/>
                  <a:pt x="2862" y="4963"/>
                  <a:pt x="3049" y="4756"/>
                </a:cubicBezTo>
                <a:cubicBezTo>
                  <a:pt x="3403" y="4362"/>
                  <a:pt x="4010" y="4158"/>
                  <a:pt x="4570" y="4158"/>
                </a:cubicBezTo>
                <a:cubicBezTo>
                  <a:pt x="4606" y="4158"/>
                  <a:pt x="4642" y="4158"/>
                  <a:pt x="4677" y="4160"/>
                </a:cubicBezTo>
                <a:lnTo>
                  <a:pt x="4894" y="4179"/>
                </a:lnTo>
                <a:lnTo>
                  <a:pt x="4922" y="4181"/>
                </a:lnTo>
                <a:lnTo>
                  <a:pt x="4927" y="4181"/>
                </a:lnTo>
                <a:lnTo>
                  <a:pt x="4957" y="4189"/>
                </a:lnTo>
                <a:lnTo>
                  <a:pt x="5086" y="4221"/>
                </a:lnTo>
                <a:lnTo>
                  <a:pt x="5214" y="4254"/>
                </a:lnTo>
                <a:lnTo>
                  <a:pt x="5258" y="4283"/>
                </a:lnTo>
                <a:cubicBezTo>
                  <a:pt x="5285" y="4306"/>
                  <a:pt x="5321" y="4294"/>
                  <a:pt x="5355" y="4332"/>
                </a:cubicBezTo>
                <a:cubicBezTo>
                  <a:pt x="5510" y="4426"/>
                  <a:pt x="5603" y="4568"/>
                  <a:pt x="5632" y="4737"/>
                </a:cubicBezTo>
                <a:cubicBezTo>
                  <a:pt x="5663" y="4905"/>
                  <a:pt x="5630" y="5079"/>
                  <a:pt x="5563" y="5214"/>
                </a:cubicBezTo>
                <a:cubicBezTo>
                  <a:pt x="5496" y="5353"/>
                  <a:pt x="5385" y="5428"/>
                  <a:pt x="5281" y="5494"/>
                </a:cubicBezTo>
                <a:cubicBezTo>
                  <a:pt x="5180" y="5547"/>
                  <a:pt x="5068" y="5564"/>
                  <a:pt x="4960" y="5564"/>
                </a:cubicBezTo>
                <a:cubicBezTo>
                  <a:pt x="4829" y="5564"/>
                  <a:pt x="4703" y="5538"/>
                  <a:pt x="4607" y="5517"/>
                </a:cubicBezTo>
                <a:cubicBezTo>
                  <a:pt x="4426" y="5454"/>
                  <a:pt x="4329" y="5421"/>
                  <a:pt x="4329" y="5421"/>
                </a:cubicBezTo>
                <a:lnTo>
                  <a:pt x="4261" y="5398"/>
                </a:lnTo>
                <a:cubicBezTo>
                  <a:pt x="4221" y="5384"/>
                  <a:pt x="4180" y="5378"/>
                  <a:pt x="4139" y="5378"/>
                </a:cubicBezTo>
                <a:cubicBezTo>
                  <a:pt x="4001" y="5378"/>
                  <a:pt x="3868" y="5454"/>
                  <a:pt x="3801" y="5585"/>
                </a:cubicBezTo>
                <a:cubicBezTo>
                  <a:pt x="3707" y="5771"/>
                  <a:pt x="3783" y="5998"/>
                  <a:pt x="3969" y="6092"/>
                </a:cubicBezTo>
                <a:cubicBezTo>
                  <a:pt x="3969" y="6092"/>
                  <a:pt x="4097" y="6157"/>
                  <a:pt x="4336" y="6278"/>
                </a:cubicBezTo>
                <a:cubicBezTo>
                  <a:pt x="4508" y="6334"/>
                  <a:pt x="4761" y="6445"/>
                  <a:pt x="5097" y="6445"/>
                </a:cubicBezTo>
                <a:cubicBezTo>
                  <a:pt x="5252" y="6445"/>
                  <a:pt x="5423" y="6422"/>
                  <a:pt x="5612" y="6359"/>
                </a:cubicBezTo>
                <a:cubicBezTo>
                  <a:pt x="5896" y="6249"/>
                  <a:pt x="6201" y="6056"/>
                  <a:pt x="6404" y="5745"/>
                </a:cubicBezTo>
                <a:cubicBezTo>
                  <a:pt x="6605" y="5439"/>
                  <a:pt x="6730" y="5050"/>
                  <a:pt x="6701" y="4620"/>
                </a:cubicBezTo>
                <a:cubicBezTo>
                  <a:pt x="6681" y="4195"/>
                  <a:pt x="6459" y="3719"/>
                  <a:pt x="6072" y="3412"/>
                </a:cubicBezTo>
                <a:cubicBezTo>
                  <a:pt x="5990" y="3325"/>
                  <a:pt x="5857" y="3262"/>
                  <a:pt x="5739" y="3194"/>
                </a:cubicBezTo>
                <a:lnTo>
                  <a:pt x="5553" y="3103"/>
                </a:lnTo>
                <a:lnTo>
                  <a:pt x="5428" y="3062"/>
                </a:lnTo>
                <a:lnTo>
                  <a:pt x="5302" y="3021"/>
                </a:lnTo>
                <a:lnTo>
                  <a:pt x="5238" y="3000"/>
                </a:lnTo>
                <a:lnTo>
                  <a:pt x="5222" y="2994"/>
                </a:lnTo>
                <a:lnTo>
                  <a:pt x="5143" y="2976"/>
                </a:lnTo>
                <a:lnTo>
                  <a:pt x="5103" y="2969"/>
                </a:lnTo>
                <a:cubicBezTo>
                  <a:pt x="4997" y="2952"/>
                  <a:pt x="4889" y="2935"/>
                  <a:pt x="4780" y="2918"/>
                </a:cubicBezTo>
                <a:cubicBezTo>
                  <a:pt x="4642" y="2903"/>
                  <a:pt x="4499" y="2895"/>
                  <a:pt x="4353" y="2895"/>
                </a:cubicBezTo>
                <a:cubicBezTo>
                  <a:pt x="3589" y="2895"/>
                  <a:pt x="2737" y="3118"/>
                  <a:pt x="2045" y="3791"/>
                </a:cubicBezTo>
                <a:cubicBezTo>
                  <a:pt x="1640" y="4186"/>
                  <a:pt x="1366" y="4749"/>
                  <a:pt x="1274" y="5317"/>
                </a:cubicBezTo>
                <a:lnTo>
                  <a:pt x="1229" y="5744"/>
                </a:lnTo>
                <a:cubicBezTo>
                  <a:pt x="1231" y="5894"/>
                  <a:pt x="1237" y="6047"/>
                  <a:pt x="1246" y="6199"/>
                </a:cubicBezTo>
                <a:cubicBezTo>
                  <a:pt x="1256" y="6350"/>
                  <a:pt x="1279" y="6434"/>
                  <a:pt x="1294" y="6555"/>
                </a:cubicBezTo>
                <a:lnTo>
                  <a:pt x="1308" y="6640"/>
                </a:lnTo>
                <a:lnTo>
                  <a:pt x="1315" y="6682"/>
                </a:lnTo>
                <a:lnTo>
                  <a:pt x="1316" y="6692"/>
                </a:lnTo>
                <a:cubicBezTo>
                  <a:pt x="1316" y="6692"/>
                  <a:pt x="1316" y="6692"/>
                  <a:pt x="1316" y="6692"/>
                </a:cubicBezTo>
                <a:lnTo>
                  <a:pt x="1316" y="6692"/>
                </a:lnTo>
                <a:cubicBezTo>
                  <a:pt x="1316" y="6692"/>
                  <a:pt x="1328" y="6754"/>
                  <a:pt x="1329" y="6754"/>
                </a:cubicBezTo>
                <a:cubicBezTo>
                  <a:pt x="1329" y="6754"/>
                  <a:pt x="1329" y="6752"/>
                  <a:pt x="1328" y="6747"/>
                </a:cubicBezTo>
                <a:lnTo>
                  <a:pt x="1328" y="6747"/>
                </a:lnTo>
                <a:lnTo>
                  <a:pt x="1336" y="6775"/>
                </a:lnTo>
                <a:lnTo>
                  <a:pt x="1410" y="6996"/>
                </a:lnTo>
                <a:cubicBezTo>
                  <a:pt x="1577" y="7613"/>
                  <a:pt x="2003" y="8096"/>
                  <a:pt x="2450" y="8487"/>
                </a:cubicBezTo>
                <a:cubicBezTo>
                  <a:pt x="2691" y="8657"/>
                  <a:pt x="2930" y="8845"/>
                  <a:pt x="3198" y="8956"/>
                </a:cubicBezTo>
                <a:cubicBezTo>
                  <a:pt x="3458" y="9098"/>
                  <a:pt x="3734" y="9184"/>
                  <a:pt x="4013" y="9261"/>
                </a:cubicBezTo>
                <a:cubicBezTo>
                  <a:pt x="4414" y="9373"/>
                  <a:pt x="4830" y="9429"/>
                  <a:pt x="5248" y="9429"/>
                </a:cubicBezTo>
                <a:cubicBezTo>
                  <a:pt x="5994" y="9429"/>
                  <a:pt x="6748" y="9252"/>
                  <a:pt x="7432" y="8900"/>
                </a:cubicBezTo>
                <a:cubicBezTo>
                  <a:pt x="7971" y="8634"/>
                  <a:pt x="8426" y="8219"/>
                  <a:pt x="8808" y="7765"/>
                </a:cubicBezTo>
                <a:cubicBezTo>
                  <a:pt x="8996" y="7537"/>
                  <a:pt x="9131" y="7276"/>
                  <a:pt x="9289" y="7030"/>
                </a:cubicBezTo>
                <a:cubicBezTo>
                  <a:pt x="9429" y="6771"/>
                  <a:pt x="9526" y="6473"/>
                  <a:pt x="9636" y="6195"/>
                </a:cubicBezTo>
                <a:cubicBezTo>
                  <a:pt x="9699" y="6043"/>
                  <a:pt x="9716" y="5933"/>
                  <a:pt x="9742" y="5815"/>
                </a:cubicBezTo>
                <a:lnTo>
                  <a:pt x="9819" y="5463"/>
                </a:lnTo>
                <a:lnTo>
                  <a:pt x="9856" y="5288"/>
                </a:lnTo>
                <a:lnTo>
                  <a:pt x="9875" y="5200"/>
                </a:lnTo>
                <a:lnTo>
                  <a:pt x="9877" y="5190"/>
                </a:lnTo>
                <a:lnTo>
                  <a:pt x="9890" y="5116"/>
                </a:lnTo>
                <a:lnTo>
                  <a:pt x="9892" y="5089"/>
                </a:lnTo>
                <a:lnTo>
                  <a:pt x="9897" y="5035"/>
                </a:lnTo>
                <a:cubicBezTo>
                  <a:pt x="9906" y="4889"/>
                  <a:pt x="9925" y="4745"/>
                  <a:pt x="9924" y="4599"/>
                </a:cubicBezTo>
                <a:cubicBezTo>
                  <a:pt x="9932" y="4015"/>
                  <a:pt x="9802" y="3425"/>
                  <a:pt x="9560" y="2911"/>
                </a:cubicBezTo>
                <a:cubicBezTo>
                  <a:pt x="9075" y="1866"/>
                  <a:pt x="8218" y="1179"/>
                  <a:pt x="7383" y="747"/>
                </a:cubicBezTo>
                <a:cubicBezTo>
                  <a:pt x="6539" y="304"/>
                  <a:pt x="5671" y="97"/>
                  <a:pt x="4866" y="27"/>
                </a:cubicBezTo>
                <a:cubicBezTo>
                  <a:pt x="4671" y="9"/>
                  <a:pt x="4479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953;p51">
            <a:extLst>
              <a:ext uri="{FF2B5EF4-FFF2-40B4-BE49-F238E27FC236}">
                <a16:creationId xmlns:a16="http://schemas.microsoft.com/office/drawing/2014/main" id="{BB6D54D1-3705-D0B6-9255-A0851AD9B4CC}"/>
              </a:ext>
            </a:extLst>
          </p:cNvPr>
          <p:cNvGrpSpPr/>
          <p:nvPr/>
        </p:nvGrpSpPr>
        <p:grpSpPr>
          <a:xfrm>
            <a:off x="518772" y="3745738"/>
            <a:ext cx="104582" cy="102750"/>
            <a:chOff x="5397687" y="2595834"/>
            <a:chExt cx="157527" cy="154767"/>
          </a:xfrm>
        </p:grpSpPr>
        <p:sp>
          <p:nvSpPr>
            <p:cNvPr id="48" name="Google Shape;954;p51">
              <a:extLst>
                <a:ext uri="{FF2B5EF4-FFF2-40B4-BE49-F238E27FC236}">
                  <a16:creationId xmlns:a16="http://schemas.microsoft.com/office/drawing/2014/main" id="{9075B74B-1A30-53BA-BE38-E039D0E4DB64}"/>
                </a:ext>
              </a:extLst>
            </p:cNvPr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5;p51">
              <a:extLst>
                <a:ext uri="{FF2B5EF4-FFF2-40B4-BE49-F238E27FC236}">
                  <a16:creationId xmlns:a16="http://schemas.microsoft.com/office/drawing/2014/main" id="{D47A25C0-A812-0D37-0A9C-910728A34D61}"/>
                </a:ext>
              </a:extLst>
            </p:cNvPr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956;p51">
            <a:extLst>
              <a:ext uri="{FF2B5EF4-FFF2-40B4-BE49-F238E27FC236}">
                <a16:creationId xmlns:a16="http://schemas.microsoft.com/office/drawing/2014/main" id="{B4B07AF0-3A1C-3591-1432-A5FD3D10FBBF}"/>
              </a:ext>
            </a:extLst>
          </p:cNvPr>
          <p:cNvGrpSpPr/>
          <p:nvPr/>
        </p:nvGrpSpPr>
        <p:grpSpPr>
          <a:xfrm>
            <a:off x="662476" y="3603065"/>
            <a:ext cx="185936" cy="206445"/>
            <a:chOff x="5071176" y="2522737"/>
            <a:chExt cx="356745" cy="396095"/>
          </a:xfrm>
        </p:grpSpPr>
        <p:sp>
          <p:nvSpPr>
            <p:cNvPr id="51" name="Google Shape;957;p51">
              <a:extLst>
                <a:ext uri="{FF2B5EF4-FFF2-40B4-BE49-F238E27FC236}">
                  <a16:creationId xmlns:a16="http://schemas.microsoft.com/office/drawing/2014/main" id="{3FBC873B-E8F0-85F2-290D-D3D8C9358D5A}"/>
                </a:ext>
              </a:extLst>
            </p:cNvPr>
            <p:cNvSpPr/>
            <p:nvPr/>
          </p:nvSpPr>
          <p:spPr>
            <a:xfrm>
              <a:off x="5071176" y="2522737"/>
              <a:ext cx="356745" cy="396095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8;p51">
              <a:extLst>
                <a:ext uri="{FF2B5EF4-FFF2-40B4-BE49-F238E27FC236}">
                  <a16:creationId xmlns:a16="http://schemas.microsoft.com/office/drawing/2014/main" id="{62448329-E57E-2E2B-79EC-2E750509B69C}"/>
                </a:ext>
              </a:extLst>
            </p:cNvPr>
            <p:cNvSpPr/>
            <p:nvPr/>
          </p:nvSpPr>
          <p:spPr>
            <a:xfrm>
              <a:off x="5212811" y="2708867"/>
              <a:ext cx="100989" cy="185628"/>
            </a:xfrm>
            <a:custGeom>
              <a:avLst/>
              <a:gdLst/>
              <a:ahLst/>
              <a:cxnLst/>
              <a:rect l="l" t="t" r="r" b="b"/>
              <a:pathLst>
                <a:path w="2415" h="4439" extrusionOk="0">
                  <a:moveTo>
                    <a:pt x="2381" y="0"/>
                  </a:moveTo>
                  <a:cubicBezTo>
                    <a:pt x="2370" y="0"/>
                    <a:pt x="2360" y="7"/>
                    <a:pt x="2354" y="17"/>
                  </a:cubicBezTo>
                  <a:cubicBezTo>
                    <a:pt x="2177" y="391"/>
                    <a:pt x="1987" y="758"/>
                    <a:pt x="1792" y="1122"/>
                  </a:cubicBezTo>
                  <a:cubicBezTo>
                    <a:pt x="1205" y="2217"/>
                    <a:pt x="546" y="3274"/>
                    <a:pt x="12" y="4397"/>
                  </a:cubicBezTo>
                  <a:cubicBezTo>
                    <a:pt x="0" y="4420"/>
                    <a:pt x="21" y="4439"/>
                    <a:pt x="40" y="4439"/>
                  </a:cubicBezTo>
                  <a:cubicBezTo>
                    <a:pt x="50" y="4439"/>
                    <a:pt x="59" y="4435"/>
                    <a:pt x="65" y="4424"/>
                  </a:cubicBezTo>
                  <a:cubicBezTo>
                    <a:pt x="264" y="4062"/>
                    <a:pt x="471" y="3704"/>
                    <a:pt x="677" y="3345"/>
                  </a:cubicBezTo>
                  <a:cubicBezTo>
                    <a:pt x="1042" y="2712"/>
                    <a:pt x="1565" y="1817"/>
                    <a:pt x="1889" y="1173"/>
                  </a:cubicBezTo>
                  <a:cubicBezTo>
                    <a:pt x="2078" y="803"/>
                    <a:pt x="2253" y="426"/>
                    <a:pt x="2409" y="41"/>
                  </a:cubicBezTo>
                  <a:cubicBezTo>
                    <a:pt x="2414" y="26"/>
                    <a:pt x="2408" y="9"/>
                    <a:pt x="2394" y="3"/>
                  </a:cubicBezTo>
                  <a:cubicBezTo>
                    <a:pt x="2390" y="1"/>
                    <a:pt x="2386" y="0"/>
                    <a:pt x="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59;p51">
            <a:extLst>
              <a:ext uri="{FF2B5EF4-FFF2-40B4-BE49-F238E27FC236}">
                <a16:creationId xmlns:a16="http://schemas.microsoft.com/office/drawing/2014/main" id="{1B6CBCE9-71A1-6D15-DFB0-54380391FD66}"/>
              </a:ext>
            </a:extLst>
          </p:cNvPr>
          <p:cNvGrpSpPr/>
          <p:nvPr/>
        </p:nvGrpSpPr>
        <p:grpSpPr>
          <a:xfrm rot="1354374">
            <a:off x="435877" y="3961305"/>
            <a:ext cx="269885" cy="290618"/>
            <a:chOff x="5937634" y="3212099"/>
            <a:chExt cx="281975" cy="303637"/>
          </a:xfrm>
        </p:grpSpPr>
        <p:sp>
          <p:nvSpPr>
            <p:cNvPr id="54" name="Google Shape;960;p51">
              <a:extLst>
                <a:ext uri="{FF2B5EF4-FFF2-40B4-BE49-F238E27FC236}">
                  <a16:creationId xmlns:a16="http://schemas.microsoft.com/office/drawing/2014/main" id="{565FEC0F-3F4A-7DE8-0481-E7A5505AA3F0}"/>
                </a:ext>
              </a:extLst>
            </p:cNvPr>
            <p:cNvSpPr/>
            <p:nvPr/>
          </p:nvSpPr>
          <p:spPr>
            <a:xfrm>
              <a:off x="5937634" y="3212099"/>
              <a:ext cx="281975" cy="303637"/>
            </a:xfrm>
            <a:custGeom>
              <a:avLst/>
              <a:gdLst/>
              <a:ahLst/>
              <a:cxnLst/>
              <a:rect l="l" t="t" r="r" b="b"/>
              <a:pathLst>
                <a:path w="6743" h="7261" extrusionOk="0">
                  <a:moveTo>
                    <a:pt x="3951" y="0"/>
                  </a:moveTo>
                  <a:cubicBezTo>
                    <a:pt x="3856" y="0"/>
                    <a:pt x="3789" y="10"/>
                    <a:pt x="3762" y="27"/>
                  </a:cubicBezTo>
                  <a:cubicBezTo>
                    <a:pt x="3549" y="150"/>
                    <a:pt x="3421" y="1002"/>
                    <a:pt x="3421" y="1002"/>
                  </a:cubicBezTo>
                  <a:cubicBezTo>
                    <a:pt x="3421" y="1002"/>
                    <a:pt x="3282" y="27"/>
                    <a:pt x="2892" y="27"/>
                  </a:cubicBezTo>
                  <a:cubicBezTo>
                    <a:pt x="2502" y="27"/>
                    <a:pt x="426" y="80"/>
                    <a:pt x="213" y="3202"/>
                  </a:cubicBezTo>
                  <a:cubicBezTo>
                    <a:pt x="0" y="6324"/>
                    <a:pt x="1952" y="7123"/>
                    <a:pt x="2449" y="7212"/>
                  </a:cubicBezTo>
                  <a:cubicBezTo>
                    <a:pt x="2562" y="7232"/>
                    <a:pt x="2672" y="7242"/>
                    <a:pt x="2776" y="7242"/>
                  </a:cubicBezTo>
                  <a:cubicBezTo>
                    <a:pt x="3126" y="7242"/>
                    <a:pt x="3397" y="7125"/>
                    <a:pt x="3425" y="6893"/>
                  </a:cubicBezTo>
                  <a:cubicBezTo>
                    <a:pt x="3460" y="6591"/>
                    <a:pt x="3495" y="5810"/>
                    <a:pt x="3549" y="5810"/>
                  </a:cubicBezTo>
                  <a:cubicBezTo>
                    <a:pt x="3602" y="5810"/>
                    <a:pt x="3564" y="6813"/>
                    <a:pt x="3619" y="6964"/>
                  </a:cubicBezTo>
                  <a:cubicBezTo>
                    <a:pt x="3686" y="7142"/>
                    <a:pt x="3993" y="7260"/>
                    <a:pt x="4402" y="7260"/>
                  </a:cubicBezTo>
                  <a:cubicBezTo>
                    <a:pt x="4652" y="7260"/>
                    <a:pt x="4939" y="7216"/>
                    <a:pt x="5232" y="7114"/>
                  </a:cubicBezTo>
                  <a:cubicBezTo>
                    <a:pt x="6031" y="6835"/>
                    <a:pt x="6743" y="5650"/>
                    <a:pt x="6636" y="2883"/>
                  </a:cubicBezTo>
                  <a:cubicBezTo>
                    <a:pt x="6543" y="472"/>
                    <a:pt x="4594" y="0"/>
                    <a:pt x="3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61;p51">
              <a:extLst>
                <a:ext uri="{FF2B5EF4-FFF2-40B4-BE49-F238E27FC236}">
                  <a16:creationId xmlns:a16="http://schemas.microsoft.com/office/drawing/2014/main" id="{F7F93A92-02F5-20ED-FE42-E0A8FC48C9FA}"/>
                </a:ext>
              </a:extLst>
            </p:cNvPr>
            <p:cNvSpPr/>
            <p:nvPr/>
          </p:nvSpPr>
          <p:spPr>
            <a:xfrm>
              <a:off x="6078057" y="3277251"/>
              <a:ext cx="12796" cy="153010"/>
            </a:xfrm>
            <a:custGeom>
              <a:avLst/>
              <a:gdLst/>
              <a:ahLst/>
              <a:cxnLst/>
              <a:rect l="l" t="t" r="r" b="b"/>
              <a:pathLst>
                <a:path w="306" h="3659" extrusionOk="0">
                  <a:moveTo>
                    <a:pt x="30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3"/>
                    <a:pt x="0" y="17"/>
                    <a:pt x="1" y="33"/>
                  </a:cubicBezTo>
                  <a:cubicBezTo>
                    <a:pt x="109" y="1214"/>
                    <a:pt x="235" y="2446"/>
                    <a:pt x="161" y="3628"/>
                  </a:cubicBezTo>
                  <a:cubicBezTo>
                    <a:pt x="160" y="3648"/>
                    <a:pt x="175" y="3659"/>
                    <a:pt x="191" y="3659"/>
                  </a:cubicBezTo>
                  <a:cubicBezTo>
                    <a:pt x="205" y="3659"/>
                    <a:pt x="218" y="3651"/>
                    <a:pt x="220" y="3635"/>
                  </a:cubicBezTo>
                  <a:cubicBezTo>
                    <a:pt x="266" y="3335"/>
                    <a:pt x="286" y="3032"/>
                    <a:pt x="293" y="2730"/>
                  </a:cubicBezTo>
                  <a:cubicBezTo>
                    <a:pt x="306" y="2125"/>
                    <a:pt x="263" y="1521"/>
                    <a:pt x="192" y="921"/>
                  </a:cubicBezTo>
                  <a:cubicBezTo>
                    <a:pt x="157" y="622"/>
                    <a:pt x="111" y="323"/>
                    <a:pt x="61" y="26"/>
                  </a:cubicBezTo>
                  <a:cubicBezTo>
                    <a:pt x="58" y="11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62;p51">
              <a:extLst>
                <a:ext uri="{FF2B5EF4-FFF2-40B4-BE49-F238E27FC236}">
                  <a16:creationId xmlns:a16="http://schemas.microsoft.com/office/drawing/2014/main" id="{FBB26657-C6E2-DC65-FA5A-9DB098F661AC}"/>
                </a:ext>
              </a:extLst>
            </p:cNvPr>
            <p:cNvSpPr/>
            <p:nvPr/>
          </p:nvSpPr>
          <p:spPr>
            <a:xfrm>
              <a:off x="5989571" y="3235810"/>
              <a:ext cx="82255" cy="37259"/>
            </a:xfrm>
            <a:custGeom>
              <a:avLst/>
              <a:gdLst/>
              <a:ahLst/>
              <a:cxnLst/>
              <a:rect l="l" t="t" r="r" b="b"/>
              <a:pathLst>
                <a:path w="1967" h="891" extrusionOk="0">
                  <a:moveTo>
                    <a:pt x="634" y="0"/>
                  </a:moveTo>
                  <a:cubicBezTo>
                    <a:pt x="296" y="0"/>
                    <a:pt x="1" y="487"/>
                    <a:pt x="250" y="766"/>
                  </a:cubicBezTo>
                  <a:cubicBezTo>
                    <a:pt x="342" y="855"/>
                    <a:pt x="434" y="890"/>
                    <a:pt x="526" y="890"/>
                  </a:cubicBezTo>
                  <a:cubicBezTo>
                    <a:pt x="883" y="890"/>
                    <a:pt x="1230" y="351"/>
                    <a:pt x="1524" y="351"/>
                  </a:cubicBezTo>
                  <a:cubicBezTo>
                    <a:pt x="1664" y="351"/>
                    <a:pt x="1793" y="473"/>
                    <a:pt x="1905" y="833"/>
                  </a:cubicBezTo>
                  <a:cubicBezTo>
                    <a:pt x="1910" y="846"/>
                    <a:pt x="1921" y="854"/>
                    <a:pt x="1933" y="854"/>
                  </a:cubicBezTo>
                  <a:cubicBezTo>
                    <a:pt x="1936" y="854"/>
                    <a:pt x="1938" y="854"/>
                    <a:pt x="1940" y="853"/>
                  </a:cubicBezTo>
                  <a:cubicBezTo>
                    <a:pt x="1957" y="850"/>
                    <a:pt x="1966" y="834"/>
                    <a:pt x="1963" y="818"/>
                  </a:cubicBezTo>
                  <a:cubicBezTo>
                    <a:pt x="1930" y="678"/>
                    <a:pt x="1889" y="537"/>
                    <a:pt x="1802" y="409"/>
                  </a:cubicBezTo>
                  <a:cubicBezTo>
                    <a:pt x="1725" y="292"/>
                    <a:pt x="1627" y="248"/>
                    <a:pt x="1524" y="248"/>
                  </a:cubicBezTo>
                  <a:cubicBezTo>
                    <a:pt x="1339" y="248"/>
                    <a:pt x="1135" y="389"/>
                    <a:pt x="995" y="504"/>
                  </a:cubicBezTo>
                  <a:cubicBezTo>
                    <a:pt x="857" y="603"/>
                    <a:pt x="685" y="769"/>
                    <a:pt x="521" y="769"/>
                  </a:cubicBezTo>
                  <a:cubicBezTo>
                    <a:pt x="458" y="769"/>
                    <a:pt x="396" y="745"/>
                    <a:pt x="338" y="685"/>
                  </a:cubicBezTo>
                  <a:cubicBezTo>
                    <a:pt x="170" y="500"/>
                    <a:pt x="358" y="153"/>
                    <a:pt x="579" y="96"/>
                  </a:cubicBezTo>
                  <a:cubicBezTo>
                    <a:pt x="603" y="88"/>
                    <a:pt x="628" y="84"/>
                    <a:pt x="653" y="84"/>
                  </a:cubicBezTo>
                  <a:cubicBezTo>
                    <a:pt x="751" y="84"/>
                    <a:pt x="847" y="141"/>
                    <a:pt x="918" y="224"/>
                  </a:cubicBezTo>
                  <a:cubicBezTo>
                    <a:pt x="923" y="230"/>
                    <a:pt x="931" y="234"/>
                    <a:pt x="940" y="234"/>
                  </a:cubicBezTo>
                  <a:cubicBezTo>
                    <a:pt x="946" y="234"/>
                    <a:pt x="952" y="232"/>
                    <a:pt x="958" y="227"/>
                  </a:cubicBezTo>
                  <a:cubicBezTo>
                    <a:pt x="971" y="217"/>
                    <a:pt x="973" y="199"/>
                    <a:pt x="964" y="186"/>
                  </a:cubicBezTo>
                  <a:cubicBezTo>
                    <a:pt x="918" y="127"/>
                    <a:pt x="863" y="72"/>
                    <a:pt x="792" y="38"/>
                  </a:cubicBezTo>
                  <a:cubicBezTo>
                    <a:pt x="739" y="12"/>
                    <a:pt x="686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63;p51">
              <a:extLst>
                <a:ext uri="{FF2B5EF4-FFF2-40B4-BE49-F238E27FC236}">
                  <a16:creationId xmlns:a16="http://schemas.microsoft.com/office/drawing/2014/main" id="{B972CA2A-2F13-FCB9-8A17-3D0DDDA81578}"/>
                </a:ext>
              </a:extLst>
            </p:cNvPr>
            <p:cNvSpPr/>
            <p:nvPr/>
          </p:nvSpPr>
          <p:spPr>
            <a:xfrm>
              <a:off x="5959546" y="3290381"/>
              <a:ext cx="121229" cy="53317"/>
            </a:xfrm>
            <a:custGeom>
              <a:avLst/>
              <a:gdLst/>
              <a:ahLst/>
              <a:cxnLst/>
              <a:rect l="l" t="t" r="r" b="b"/>
              <a:pathLst>
                <a:path w="2899" h="1275" extrusionOk="0">
                  <a:moveTo>
                    <a:pt x="601" y="0"/>
                  </a:moveTo>
                  <a:cubicBezTo>
                    <a:pt x="428" y="0"/>
                    <a:pt x="238" y="103"/>
                    <a:pt x="19" y="371"/>
                  </a:cubicBezTo>
                  <a:cubicBezTo>
                    <a:pt x="0" y="392"/>
                    <a:pt x="22" y="419"/>
                    <a:pt x="44" y="419"/>
                  </a:cubicBezTo>
                  <a:cubicBezTo>
                    <a:pt x="51" y="419"/>
                    <a:pt x="59" y="416"/>
                    <a:pt x="65" y="409"/>
                  </a:cubicBezTo>
                  <a:cubicBezTo>
                    <a:pt x="190" y="279"/>
                    <a:pt x="336" y="140"/>
                    <a:pt x="515" y="105"/>
                  </a:cubicBezTo>
                  <a:cubicBezTo>
                    <a:pt x="540" y="100"/>
                    <a:pt x="564" y="97"/>
                    <a:pt x="588" y="97"/>
                  </a:cubicBezTo>
                  <a:cubicBezTo>
                    <a:pt x="735" y="97"/>
                    <a:pt x="871" y="191"/>
                    <a:pt x="982" y="304"/>
                  </a:cubicBezTo>
                  <a:cubicBezTo>
                    <a:pt x="1322" y="632"/>
                    <a:pt x="1554" y="1172"/>
                    <a:pt x="2067" y="1272"/>
                  </a:cubicBezTo>
                  <a:cubicBezTo>
                    <a:pt x="2096" y="1274"/>
                    <a:pt x="2124" y="1275"/>
                    <a:pt x="2153" y="1275"/>
                  </a:cubicBezTo>
                  <a:cubicBezTo>
                    <a:pt x="2340" y="1275"/>
                    <a:pt x="2524" y="1228"/>
                    <a:pt x="2653" y="1078"/>
                  </a:cubicBezTo>
                  <a:cubicBezTo>
                    <a:pt x="2899" y="770"/>
                    <a:pt x="2393" y="246"/>
                    <a:pt x="2103" y="246"/>
                  </a:cubicBezTo>
                  <a:cubicBezTo>
                    <a:pt x="1977" y="246"/>
                    <a:pt x="1892" y="346"/>
                    <a:pt x="1929" y="607"/>
                  </a:cubicBezTo>
                  <a:cubicBezTo>
                    <a:pt x="1931" y="624"/>
                    <a:pt x="1944" y="632"/>
                    <a:pt x="1958" y="632"/>
                  </a:cubicBezTo>
                  <a:cubicBezTo>
                    <a:pt x="1974" y="632"/>
                    <a:pt x="1991" y="620"/>
                    <a:pt x="1987" y="598"/>
                  </a:cubicBezTo>
                  <a:cubicBezTo>
                    <a:pt x="1962" y="404"/>
                    <a:pt x="2017" y="329"/>
                    <a:pt x="2105" y="329"/>
                  </a:cubicBezTo>
                  <a:cubicBezTo>
                    <a:pt x="2323" y="329"/>
                    <a:pt x="2738" y="795"/>
                    <a:pt x="2560" y="1008"/>
                  </a:cubicBezTo>
                  <a:cubicBezTo>
                    <a:pt x="2419" y="1116"/>
                    <a:pt x="2291" y="1161"/>
                    <a:pt x="2171" y="1161"/>
                  </a:cubicBezTo>
                  <a:cubicBezTo>
                    <a:pt x="1562" y="1161"/>
                    <a:pt x="1180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4;p51">
              <a:extLst>
                <a:ext uri="{FF2B5EF4-FFF2-40B4-BE49-F238E27FC236}">
                  <a16:creationId xmlns:a16="http://schemas.microsoft.com/office/drawing/2014/main" id="{5515CA8D-AD64-5B0C-177D-B714A3C47045}"/>
                </a:ext>
              </a:extLst>
            </p:cNvPr>
            <p:cNvSpPr/>
            <p:nvPr/>
          </p:nvSpPr>
          <p:spPr>
            <a:xfrm>
              <a:off x="5972343" y="3360467"/>
              <a:ext cx="99902" cy="101240"/>
            </a:xfrm>
            <a:custGeom>
              <a:avLst/>
              <a:gdLst/>
              <a:ahLst/>
              <a:cxnLst/>
              <a:rect l="l" t="t" r="r" b="b"/>
              <a:pathLst>
                <a:path w="2389" h="2421" extrusionOk="0">
                  <a:moveTo>
                    <a:pt x="1342" y="0"/>
                  </a:moveTo>
                  <a:cubicBezTo>
                    <a:pt x="1025" y="0"/>
                    <a:pt x="755" y="101"/>
                    <a:pt x="718" y="395"/>
                  </a:cubicBezTo>
                  <a:cubicBezTo>
                    <a:pt x="739" y="883"/>
                    <a:pt x="1157" y="1199"/>
                    <a:pt x="1472" y="1510"/>
                  </a:cubicBezTo>
                  <a:cubicBezTo>
                    <a:pt x="1572" y="1612"/>
                    <a:pt x="1652" y="1726"/>
                    <a:pt x="1634" y="1847"/>
                  </a:cubicBezTo>
                  <a:cubicBezTo>
                    <a:pt x="1620" y="1910"/>
                    <a:pt x="1593" y="1971"/>
                    <a:pt x="1559" y="2026"/>
                  </a:cubicBezTo>
                  <a:cubicBezTo>
                    <a:pt x="1460" y="2217"/>
                    <a:pt x="1241" y="2300"/>
                    <a:pt x="1004" y="2300"/>
                  </a:cubicBezTo>
                  <a:cubicBezTo>
                    <a:pt x="585" y="2300"/>
                    <a:pt x="108" y="2041"/>
                    <a:pt x="124" y="1662"/>
                  </a:cubicBezTo>
                  <a:cubicBezTo>
                    <a:pt x="128" y="1423"/>
                    <a:pt x="308" y="1311"/>
                    <a:pt x="479" y="1311"/>
                  </a:cubicBezTo>
                  <a:cubicBezTo>
                    <a:pt x="679" y="1311"/>
                    <a:pt x="867" y="1466"/>
                    <a:pt x="740" y="1752"/>
                  </a:cubicBezTo>
                  <a:cubicBezTo>
                    <a:pt x="731" y="1768"/>
                    <a:pt x="738" y="1789"/>
                    <a:pt x="755" y="1796"/>
                  </a:cubicBezTo>
                  <a:cubicBezTo>
                    <a:pt x="758" y="1797"/>
                    <a:pt x="761" y="1797"/>
                    <a:pt x="764" y="1797"/>
                  </a:cubicBezTo>
                  <a:cubicBezTo>
                    <a:pt x="807" y="1797"/>
                    <a:pt x="819" y="1701"/>
                    <a:pt x="835" y="1668"/>
                  </a:cubicBezTo>
                  <a:cubicBezTo>
                    <a:pt x="868" y="1550"/>
                    <a:pt x="841" y="1412"/>
                    <a:pt x="743" y="1329"/>
                  </a:cubicBezTo>
                  <a:cubicBezTo>
                    <a:pt x="660" y="1255"/>
                    <a:pt x="563" y="1222"/>
                    <a:pt x="467" y="1222"/>
                  </a:cubicBezTo>
                  <a:cubicBezTo>
                    <a:pt x="244" y="1222"/>
                    <a:pt x="29" y="1401"/>
                    <a:pt x="23" y="1655"/>
                  </a:cubicBezTo>
                  <a:cubicBezTo>
                    <a:pt x="0" y="2117"/>
                    <a:pt x="528" y="2420"/>
                    <a:pt x="1005" y="2420"/>
                  </a:cubicBezTo>
                  <a:cubicBezTo>
                    <a:pt x="1279" y="2420"/>
                    <a:pt x="1536" y="2321"/>
                    <a:pt x="1663" y="2094"/>
                  </a:cubicBezTo>
                  <a:cubicBezTo>
                    <a:pt x="2045" y="1529"/>
                    <a:pt x="1174" y="1230"/>
                    <a:pt x="965" y="784"/>
                  </a:cubicBezTo>
                  <a:cubicBezTo>
                    <a:pt x="633" y="266"/>
                    <a:pt x="962" y="98"/>
                    <a:pt x="1394" y="98"/>
                  </a:cubicBezTo>
                  <a:cubicBezTo>
                    <a:pt x="1732" y="98"/>
                    <a:pt x="2134" y="201"/>
                    <a:pt x="2331" y="319"/>
                  </a:cubicBezTo>
                  <a:cubicBezTo>
                    <a:pt x="2336" y="322"/>
                    <a:pt x="2341" y="323"/>
                    <a:pt x="2346" y="323"/>
                  </a:cubicBezTo>
                  <a:cubicBezTo>
                    <a:pt x="2372" y="323"/>
                    <a:pt x="2389" y="284"/>
                    <a:pt x="2361" y="267"/>
                  </a:cubicBezTo>
                  <a:cubicBezTo>
                    <a:pt x="2160" y="142"/>
                    <a:pt x="171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65;p51">
              <a:extLst>
                <a:ext uri="{FF2B5EF4-FFF2-40B4-BE49-F238E27FC236}">
                  <a16:creationId xmlns:a16="http://schemas.microsoft.com/office/drawing/2014/main" id="{4F2168FE-3D97-DD93-987F-028183F530FC}"/>
                </a:ext>
              </a:extLst>
            </p:cNvPr>
            <p:cNvSpPr/>
            <p:nvPr/>
          </p:nvSpPr>
          <p:spPr>
            <a:xfrm>
              <a:off x="6097921" y="3235851"/>
              <a:ext cx="82046" cy="37218"/>
            </a:xfrm>
            <a:custGeom>
              <a:avLst/>
              <a:gdLst/>
              <a:ahLst/>
              <a:cxnLst/>
              <a:rect l="l" t="t" r="r" b="b"/>
              <a:pathLst>
                <a:path w="1962" h="890" extrusionOk="0">
                  <a:moveTo>
                    <a:pt x="1314" y="0"/>
                  </a:moveTo>
                  <a:cubicBezTo>
                    <a:pt x="1202" y="0"/>
                    <a:pt x="1088" y="54"/>
                    <a:pt x="998" y="185"/>
                  </a:cubicBezTo>
                  <a:cubicBezTo>
                    <a:pt x="981" y="206"/>
                    <a:pt x="1002" y="233"/>
                    <a:pt x="1023" y="233"/>
                  </a:cubicBezTo>
                  <a:cubicBezTo>
                    <a:pt x="1031" y="233"/>
                    <a:pt x="1038" y="230"/>
                    <a:pt x="1045" y="223"/>
                  </a:cubicBezTo>
                  <a:cubicBezTo>
                    <a:pt x="1113" y="140"/>
                    <a:pt x="1210" y="83"/>
                    <a:pt x="1307" y="83"/>
                  </a:cubicBezTo>
                  <a:cubicBezTo>
                    <a:pt x="1332" y="83"/>
                    <a:pt x="1356" y="87"/>
                    <a:pt x="1381" y="95"/>
                  </a:cubicBezTo>
                  <a:cubicBezTo>
                    <a:pt x="1601" y="154"/>
                    <a:pt x="1784" y="499"/>
                    <a:pt x="1620" y="684"/>
                  </a:cubicBezTo>
                  <a:cubicBezTo>
                    <a:pt x="1562" y="744"/>
                    <a:pt x="1501" y="768"/>
                    <a:pt x="1439" y="768"/>
                  </a:cubicBezTo>
                  <a:cubicBezTo>
                    <a:pt x="1275" y="768"/>
                    <a:pt x="1104" y="602"/>
                    <a:pt x="967" y="503"/>
                  </a:cubicBezTo>
                  <a:cubicBezTo>
                    <a:pt x="768" y="335"/>
                    <a:pt x="595" y="248"/>
                    <a:pt x="451" y="248"/>
                  </a:cubicBezTo>
                  <a:cubicBezTo>
                    <a:pt x="239" y="248"/>
                    <a:pt x="88" y="434"/>
                    <a:pt x="6" y="817"/>
                  </a:cubicBezTo>
                  <a:cubicBezTo>
                    <a:pt x="1" y="839"/>
                    <a:pt x="19" y="853"/>
                    <a:pt x="36" y="853"/>
                  </a:cubicBezTo>
                  <a:cubicBezTo>
                    <a:pt x="48" y="853"/>
                    <a:pt x="59" y="846"/>
                    <a:pt x="63" y="832"/>
                  </a:cubicBezTo>
                  <a:cubicBezTo>
                    <a:pt x="175" y="472"/>
                    <a:pt x="302" y="350"/>
                    <a:pt x="441" y="350"/>
                  </a:cubicBezTo>
                  <a:cubicBezTo>
                    <a:pt x="734" y="350"/>
                    <a:pt x="1078" y="889"/>
                    <a:pt x="1433" y="889"/>
                  </a:cubicBezTo>
                  <a:cubicBezTo>
                    <a:pt x="1524" y="889"/>
                    <a:pt x="1616" y="854"/>
                    <a:pt x="1708" y="764"/>
                  </a:cubicBezTo>
                  <a:cubicBezTo>
                    <a:pt x="1962" y="447"/>
                    <a:pt x="164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66;p51">
              <a:extLst>
                <a:ext uri="{FF2B5EF4-FFF2-40B4-BE49-F238E27FC236}">
                  <a16:creationId xmlns:a16="http://schemas.microsoft.com/office/drawing/2014/main" id="{727A30E4-2302-7AA7-45FF-C6A8128D25AF}"/>
                </a:ext>
              </a:extLst>
            </p:cNvPr>
            <p:cNvSpPr/>
            <p:nvPr/>
          </p:nvSpPr>
          <p:spPr>
            <a:xfrm>
              <a:off x="6088177" y="3290716"/>
              <a:ext cx="121313" cy="53108"/>
            </a:xfrm>
            <a:custGeom>
              <a:avLst/>
              <a:gdLst/>
              <a:ahLst/>
              <a:cxnLst/>
              <a:rect l="l" t="t" r="r" b="b"/>
              <a:pathLst>
                <a:path w="2901" h="1270" extrusionOk="0">
                  <a:moveTo>
                    <a:pt x="2318" y="0"/>
                  </a:moveTo>
                  <a:cubicBezTo>
                    <a:pt x="1657" y="0"/>
                    <a:pt x="1408" y="1147"/>
                    <a:pt x="750" y="1147"/>
                  </a:cubicBezTo>
                  <a:cubicBezTo>
                    <a:pt x="694" y="1147"/>
                    <a:pt x="634" y="1139"/>
                    <a:pt x="571" y="1120"/>
                  </a:cubicBezTo>
                  <a:cubicBezTo>
                    <a:pt x="1" y="997"/>
                    <a:pt x="548" y="321"/>
                    <a:pt x="811" y="321"/>
                  </a:cubicBezTo>
                  <a:cubicBezTo>
                    <a:pt x="899" y="321"/>
                    <a:pt x="955" y="396"/>
                    <a:pt x="928" y="590"/>
                  </a:cubicBezTo>
                  <a:cubicBezTo>
                    <a:pt x="925" y="612"/>
                    <a:pt x="942" y="624"/>
                    <a:pt x="958" y="624"/>
                  </a:cubicBezTo>
                  <a:cubicBezTo>
                    <a:pt x="972" y="624"/>
                    <a:pt x="985" y="616"/>
                    <a:pt x="987" y="599"/>
                  </a:cubicBezTo>
                  <a:cubicBezTo>
                    <a:pt x="1023" y="337"/>
                    <a:pt x="939" y="237"/>
                    <a:pt x="813" y="237"/>
                  </a:cubicBezTo>
                  <a:cubicBezTo>
                    <a:pt x="526" y="237"/>
                    <a:pt x="25" y="760"/>
                    <a:pt x="266" y="1068"/>
                  </a:cubicBezTo>
                  <a:cubicBezTo>
                    <a:pt x="385" y="1204"/>
                    <a:pt x="562" y="1269"/>
                    <a:pt x="740" y="1269"/>
                  </a:cubicBezTo>
                  <a:cubicBezTo>
                    <a:pt x="882" y="1269"/>
                    <a:pt x="1025" y="1228"/>
                    <a:pt x="1140" y="1149"/>
                  </a:cubicBezTo>
                  <a:cubicBezTo>
                    <a:pt x="1579" y="870"/>
                    <a:pt x="1883" y="92"/>
                    <a:pt x="2330" y="92"/>
                  </a:cubicBezTo>
                  <a:cubicBezTo>
                    <a:pt x="2480" y="92"/>
                    <a:pt x="2645" y="179"/>
                    <a:pt x="2837" y="401"/>
                  </a:cubicBezTo>
                  <a:cubicBezTo>
                    <a:pt x="2843" y="408"/>
                    <a:pt x="2851" y="412"/>
                    <a:pt x="2858" y="412"/>
                  </a:cubicBezTo>
                  <a:cubicBezTo>
                    <a:pt x="2880" y="412"/>
                    <a:pt x="2901" y="384"/>
                    <a:pt x="2882" y="363"/>
                  </a:cubicBezTo>
                  <a:cubicBezTo>
                    <a:pt x="2754" y="211"/>
                    <a:pt x="2611" y="60"/>
                    <a:pt x="2409" y="7"/>
                  </a:cubicBezTo>
                  <a:cubicBezTo>
                    <a:pt x="2378" y="2"/>
                    <a:pt x="2347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67;p51">
              <a:extLst>
                <a:ext uri="{FF2B5EF4-FFF2-40B4-BE49-F238E27FC236}">
                  <a16:creationId xmlns:a16="http://schemas.microsoft.com/office/drawing/2014/main" id="{8B6F2886-D152-7B02-8170-F3ACD9F1FDB3}"/>
                </a:ext>
              </a:extLst>
            </p:cNvPr>
            <p:cNvSpPr/>
            <p:nvPr/>
          </p:nvSpPr>
          <p:spPr>
            <a:xfrm>
              <a:off x="6097544" y="3360760"/>
              <a:ext cx="107429" cy="100947"/>
            </a:xfrm>
            <a:custGeom>
              <a:avLst/>
              <a:gdLst/>
              <a:ahLst/>
              <a:cxnLst/>
              <a:rect l="l" t="t" r="r" b="b"/>
              <a:pathLst>
                <a:path w="2569" h="2414" extrusionOk="0">
                  <a:moveTo>
                    <a:pt x="1015" y="0"/>
                  </a:moveTo>
                  <a:cubicBezTo>
                    <a:pt x="665" y="0"/>
                    <a:pt x="260" y="110"/>
                    <a:pt x="29" y="261"/>
                  </a:cubicBezTo>
                  <a:cubicBezTo>
                    <a:pt x="0" y="276"/>
                    <a:pt x="18" y="317"/>
                    <a:pt x="43" y="317"/>
                  </a:cubicBezTo>
                  <a:cubicBezTo>
                    <a:pt x="48" y="317"/>
                    <a:pt x="53" y="315"/>
                    <a:pt x="57" y="312"/>
                  </a:cubicBezTo>
                  <a:cubicBezTo>
                    <a:pt x="284" y="195"/>
                    <a:pt x="646" y="87"/>
                    <a:pt x="971" y="87"/>
                  </a:cubicBezTo>
                  <a:cubicBezTo>
                    <a:pt x="1169" y="87"/>
                    <a:pt x="1354" y="127"/>
                    <a:pt x="1485" y="231"/>
                  </a:cubicBezTo>
                  <a:cubicBezTo>
                    <a:pt x="1697" y="484"/>
                    <a:pt x="1331" y="922"/>
                    <a:pt x="1146" y="1112"/>
                  </a:cubicBezTo>
                  <a:cubicBezTo>
                    <a:pt x="747" y="1483"/>
                    <a:pt x="350" y="1763"/>
                    <a:pt x="879" y="2268"/>
                  </a:cubicBezTo>
                  <a:cubicBezTo>
                    <a:pt x="1010" y="2369"/>
                    <a:pt x="1184" y="2414"/>
                    <a:pt x="1366" y="2414"/>
                  </a:cubicBezTo>
                  <a:cubicBezTo>
                    <a:pt x="1928" y="2414"/>
                    <a:pt x="2569" y="1986"/>
                    <a:pt x="2279" y="1415"/>
                  </a:cubicBezTo>
                  <a:cubicBezTo>
                    <a:pt x="2207" y="1283"/>
                    <a:pt x="2061" y="1219"/>
                    <a:pt x="1917" y="1219"/>
                  </a:cubicBezTo>
                  <a:cubicBezTo>
                    <a:pt x="1728" y="1219"/>
                    <a:pt x="1543" y="1329"/>
                    <a:pt x="1532" y="1542"/>
                  </a:cubicBezTo>
                  <a:cubicBezTo>
                    <a:pt x="1523" y="1623"/>
                    <a:pt x="1556" y="1700"/>
                    <a:pt x="1586" y="1774"/>
                  </a:cubicBezTo>
                  <a:cubicBezTo>
                    <a:pt x="1591" y="1785"/>
                    <a:pt x="1602" y="1791"/>
                    <a:pt x="1613" y="1791"/>
                  </a:cubicBezTo>
                  <a:cubicBezTo>
                    <a:pt x="1617" y="1791"/>
                    <a:pt x="1622" y="1790"/>
                    <a:pt x="1626" y="1788"/>
                  </a:cubicBezTo>
                  <a:cubicBezTo>
                    <a:pt x="1641" y="1780"/>
                    <a:pt x="1647" y="1760"/>
                    <a:pt x="1639" y="1745"/>
                  </a:cubicBezTo>
                  <a:cubicBezTo>
                    <a:pt x="1513" y="1460"/>
                    <a:pt x="1699" y="1304"/>
                    <a:pt x="1898" y="1304"/>
                  </a:cubicBezTo>
                  <a:cubicBezTo>
                    <a:pt x="2067" y="1304"/>
                    <a:pt x="2245" y="1416"/>
                    <a:pt x="2250" y="1654"/>
                  </a:cubicBezTo>
                  <a:cubicBezTo>
                    <a:pt x="2267" y="2033"/>
                    <a:pt x="1792" y="2293"/>
                    <a:pt x="1376" y="2293"/>
                  </a:cubicBezTo>
                  <a:cubicBezTo>
                    <a:pt x="1141" y="2293"/>
                    <a:pt x="925" y="2211"/>
                    <a:pt x="826" y="2019"/>
                  </a:cubicBezTo>
                  <a:cubicBezTo>
                    <a:pt x="792" y="1963"/>
                    <a:pt x="766" y="1903"/>
                    <a:pt x="752" y="1840"/>
                  </a:cubicBezTo>
                  <a:cubicBezTo>
                    <a:pt x="734" y="1720"/>
                    <a:pt x="812" y="1605"/>
                    <a:pt x="911" y="1503"/>
                  </a:cubicBezTo>
                  <a:cubicBezTo>
                    <a:pt x="1118" y="1296"/>
                    <a:pt x="1365" y="1102"/>
                    <a:pt x="1515" y="838"/>
                  </a:cubicBezTo>
                  <a:cubicBezTo>
                    <a:pt x="1885" y="216"/>
                    <a:pt x="150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68;p51">
              <a:extLst>
                <a:ext uri="{FF2B5EF4-FFF2-40B4-BE49-F238E27FC236}">
                  <a16:creationId xmlns:a16="http://schemas.microsoft.com/office/drawing/2014/main" id="{3A9B420B-00D9-E1A0-91A4-A4152734E43B}"/>
                </a:ext>
              </a:extLst>
            </p:cNvPr>
            <p:cNvSpPr/>
            <p:nvPr/>
          </p:nvSpPr>
          <p:spPr>
            <a:xfrm>
              <a:off x="6108919" y="3486505"/>
              <a:ext cx="68246" cy="21578"/>
            </a:xfrm>
            <a:custGeom>
              <a:avLst/>
              <a:gdLst/>
              <a:ahLst/>
              <a:cxnLst/>
              <a:rect l="l" t="t" r="r" b="b"/>
              <a:pathLst>
                <a:path w="1632" h="516" extrusionOk="0">
                  <a:moveTo>
                    <a:pt x="1589" y="1"/>
                  </a:moveTo>
                  <a:cubicBezTo>
                    <a:pt x="1583" y="1"/>
                    <a:pt x="1577" y="3"/>
                    <a:pt x="1572" y="7"/>
                  </a:cubicBezTo>
                  <a:cubicBezTo>
                    <a:pt x="1220" y="260"/>
                    <a:pt x="796" y="405"/>
                    <a:pt x="366" y="405"/>
                  </a:cubicBezTo>
                  <a:cubicBezTo>
                    <a:pt x="260" y="405"/>
                    <a:pt x="153" y="396"/>
                    <a:pt x="47" y="378"/>
                  </a:cubicBezTo>
                  <a:cubicBezTo>
                    <a:pt x="45" y="378"/>
                    <a:pt x="43" y="377"/>
                    <a:pt x="41" y="377"/>
                  </a:cubicBezTo>
                  <a:cubicBezTo>
                    <a:pt x="12" y="377"/>
                    <a:pt x="1" y="423"/>
                    <a:pt x="32" y="435"/>
                  </a:cubicBezTo>
                  <a:cubicBezTo>
                    <a:pt x="181" y="489"/>
                    <a:pt x="340" y="515"/>
                    <a:pt x="499" y="515"/>
                  </a:cubicBezTo>
                  <a:cubicBezTo>
                    <a:pt x="910" y="515"/>
                    <a:pt x="1327" y="343"/>
                    <a:pt x="1611" y="51"/>
                  </a:cubicBezTo>
                  <a:cubicBezTo>
                    <a:pt x="1631" y="31"/>
                    <a:pt x="1612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69;p51">
              <a:extLst>
                <a:ext uri="{FF2B5EF4-FFF2-40B4-BE49-F238E27FC236}">
                  <a16:creationId xmlns:a16="http://schemas.microsoft.com/office/drawing/2014/main" id="{0D6DD7EF-5558-7AA4-8BA7-EA6A42259995}"/>
                </a:ext>
              </a:extLst>
            </p:cNvPr>
            <p:cNvSpPr/>
            <p:nvPr/>
          </p:nvSpPr>
          <p:spPr>
            <a:xfrm>
              <a:off x="6028420" y="3218121"/>
              <a:ext cx="32827" cy="7485"/>
            </a:xfrm>
            <a:custGeom>
              <a:avLst/>
              <a:gdLst/>
              <a:ahLst/>
              <a:cxnLst/>
              <a:rect l="l" t="t" r="r" b="b"/>
              <a:pathLst>
                <a:path w="785" h="179" extrusionOk="0">
                  <a:moveTo>
                    <a:pt x="476" y="0"/>
                  </a:moveTo>
                  <a:cubicBezTo>
                    <a:pt x="319" y="0"/>
                    <a:pt x="160" y="42"/>
                    <a:pt x="26" y="123"/>
                  </a:cubicBezTo>
                  <a:cubicBezTo>
                    <a:pt x="1" y="138"/>
                    <a:pt x="13" y="179"/>
                    <a:pt x="41" y="179"/>
                  </a:cubicBezTo>
                  <a:cubicBezTo>
                    <a:pt x="43" y="179"/>
                    <a:pt x="44" y="179"/>
                    <a:pt x="46" y="179"/>
                  </a:cubicBezTo>
                  <a:cubicBezTo>
                    <a:pt x="282" y="142"/>
                    <a:pt x="505" y="115"/>
                    <a:pt x="746" y="105"/>
                  </a:cubicBezTo>
                  <a:cubicBezTo>
                    <a:pt x="777" y="104"/>
                    <a:pt x="785" y="56"/>
                    <a:pt x="754" y="47"/>
                  </a:cubicBezTo>
                  <a:cubicBezTo>
                    <a:pt x="666" y="16"/>
                    <a:pt x="571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970;p51">
              <a:extLst>
                <a:ext uri="{FF2B5EF4-FFF2-40B4-BE49-F238E27FC236}">
                  <a16:creationId xmlns:a16="http://schemas.microsoft.com/office/drawing/2014/main" id="{A80CB82D-FCDA-D168-0C41-9A1E054F5803}"/>
                </a:ext>
              </a:extLst>
            </p:cNvPr>
            <p:cNvSpPr/>
            <p:nvPr/>
          </p:nvSpPr>
          <p:spPr>
            <a:xfrm>
              <a:off x="6044018" y="3427794"/>
              <a:ext cx="32618" cy="59381"/>
            </a:xfrm>
            <a:custGeom>
              <a:avLst/>
              <a:gdLst/>
              <a:ahLst/>
              <a:cxnLst/>
              <a:rect l="l" t="t" r="r" b="b"/>
              <a:pathLst>
                <a:path w="780" h="1420" extrusionOk="0">
                  <a:moveTo>
                    <a:pt x="399" y="0"/>
                  </a:moveTo>
                  <a:cubicBezTo>
                    <a:pt x="379" y="0"/>
                    <a:pt x="359" y="22"/>
                    <a:pt x="371" y="44"/>
                  </a:cubicBezTo>
                  <a:cubicBezTo>
                    <a:pt x="612" y="500"/>
                    <a:pt x="492" y="1109"/>
                    <a:pt x="28" y="1364"/>
                  </a:cubicBezTo>
                  <a:cubicBezTo>
                    <a:pt x="0" y="1379"/>
                    <a:pt x="15" y="1420"/>
                    <a:pt x="41" y="1420"/>
                  </a:cubicBezTo>
                  <a:cubicBezTo>
                    <a:pt x="44" y="1420"/>
                    <a:pt x="48" y="1419"/>
                    <a:pt x="51" y="1418"/>
                  </a:cubicBezTo>
                  <a:cubicBezTo>
                    <a:pt x="618" y="1237"/>
                    <a:pt x="779" y="452"/>
                    <a:pt x="421" y="12"/>
                  </a:cubicBezTo>
                  <a:cubicBezTo>
                    <a:pt x="415" y="4"/>
                    <a:pt x="40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971;p51">
              <a:extLst>
                <a:ext uri="{FF2B5EF4-FFF2-40B4-BE49-F238E27FC236}">
                  <a16:creationId xmlns:a16="http://schemas.microsoft.com/office/drawing/2014/main" id="{D0F3BD99-37E1-711B-72B8-41060101428A}"/>
                </a:ext>
              </a:extLst>
            </p:cNvPr>
            <p:cNvSpPr/>
            <p:nvPr/>
          </p:nvSpPr>
          <p:spPr>
            <a:xfrm>
              <a:off x="6099426" y="3424323"/>
              <a:ext cx="26847" cy="57583"/>
            </a:xfrm>
            <a:custGeom>
              <a:avLst/>
              <a:gdLst/>
              <a:ahLst/>
              <a:cxnLst/>
              <a:rect l="l" t="t" r="r" b="b"/>
              <a:pathLst>
                <a:path w="642" h="1377" extrusionOk="0">
                  <a:moveTo>
                    <a:pt x="223" y="1"/>
                  </a:moveTo>
                  <a:cubicBezTo>
                    <a:pt x="212" y="1"/>
                    <a:pt x="202" y="6"/>
                    <a:pt x="197" y="18"/>
                  </a:cubicBezTo>
                  <a:cubicBezTo>
                    <a:pt x="0" y="475"/>
                    <a:pt x="86" y="1157"/>
                    <a:pt x="588" y="1374"/>
                  </a:cubicBezTo>
                  <a:cubicBezTo>
                    <a:pt x="592" y="1376"/>
                    <a:pt x="596" y="1377"/>
                    <a:pt x="599" y="1377"/>
                  </a:cubicBezTo>
                  <a:cubicBezTo>
                    <a:pt x="625" y="1377"/>
                    <a:pt x="642" y="1339"/>
                    <a:pt x="616" y="1322"/>
                  </a:cubicBezTo>
                  <a:cubicBezTo>
                    <a:pt x="207" y="1042"/>
                    <a:pt x="167" y="485"/>
                    <a:pt x="253" y="36"/>
                  </a:cubicBezTo>
                  <a:cubicBezTo>
                    <a:pt x="257" y="15"/>
                    <a:pt x="24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972;p51">
            <a:extLst>
              <a:ext uri="{FF2B5EF4-FFF2-40B4-BE49-F238E27FC236}">
                <a16:creationId xmlns:a16="http://schemas.microsoft.com/office/drawing/2014/main" id="{FCBEB388-51C0-BB46-4F91-4830CACF0CB5}"/>
              </a:ext>
            </a:extLst>
          </p:cNvPr>
          <p:cNvGrpSpPr/>
          <p:nvPr/>
        </p:nvGrpSpPr>
        <p:grpSpPr>
          <a:xfrm rot="-1318951">
            <a:off x="493883" y="3618905"/>
            <a:ext cx="104576" cy="102744"/>
            <a:chOff x="5397687" y="2595834"/>
            <a:chExt cx="157527" cy="154767"/>
          </a:xfrm>
        </p:grpSpPr>
        <p:sp>
          <p:nvSpPr>
            <p:cNvPr id="387" name="Google Shape;973;p51">
              <a:extLst>
                <a:ext uri="{FF2B5EF4-FFF2-40B4-BE49-F238E27FC236}">
                  <a16:creationId xmlns:a16="http://schemas.microsoft.com/office/drawing/2014/main" id="{CB01356C-C028-D582-4F48-EF9E0EA1CA3F}"/>
                </a:ext>
              </a:extLst>
            </p:cNvPr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974;p51">
              <a:extLst>
                <a:ext uri="{FF2B5EF4-FFF2-40B4-BE49-F238E27FC236}">
                  <a16:creationId xmlns:a16="http://schemas.microsoft.com/office/drawing/2014/main" id="{5F508C14-048C-AC27-9405-EB3A8CB4FD08}"/>
                </a:ext>
              </a:extLst>
            </p:cNvPr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2066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70"/>
          <p:cNvSpPr txBox="1">
            <a:spLocks noGrp="1"/>
          </p:cNvSpPr>
          <p:nvPr>
            <p:ph type="title"/>
          </p:nvPr>
        </p:nvSpPr>
        <p:spPr>
          <a:xfrm>
            <a:off x="0" y="55792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GANTT </a:t>
            </a:r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CHART</a:t>
            </a:r>
          </a:p>
        </p:txBody>
      </p:sp>
      <p:sp>
        <p:nvSpPr>
          <p:cNvPr id="2235" name="Google Shape;2235;p70"/>
          <p:cNvSpPr txBox="1">
            <a:spLocks noGrp="1"/>
          </p:cNvSpPr>
          <p:nvPr>
            <p:ph type="subTitle" idx="1"/>
          </p:nvPr>
        </p:nvSpPr>
        <p:spPr>
          <a:xfrm>
            <a:off x="1576625" y="1948800"/>
            <a:ext cx="23118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replace the image on the screen with your own work. Just right-click on it and select “Replace image”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37" name="Google Shape;2237;p70"/>
          <p:cNvGrpSpPr/>
          <p:nvPr/>
        </p:nvGrpSpPr>
        <p:grpSpPr>
          <a:xfrm>
            <a:off x="778202" y="3980348"/>
            <a:ext cx="652302" cy="737586"/>
            <a:chOff x="3767680" y="630322"/>
            <a:chExt cx="802044" cy="907129"/>
          </a:xfrm>
        </p:grpSpPr>
        <p:grpSp>
          <p:nvGrpSpPr>
            <p:cNvPr id="2238" name="Google Shape;2238;p70"/>
            <p:cNvGrpSpPr/>
            <p:nvPr/>
          </p:nvGrpSpPr>
          <p:grpSpPr>
            <a:xfrm rot="-908131">
              <a:off x="4056598" y="641604"/>
              <a:ext cx="135698" cy="370946"/>
              <a:chOff x="2187550" y="-667000"/>
              <a:chExt cx="135700" cy="370950"/>
            </a:xfrm>
          </p:grpSpPr>
          <p:sp>
            <p:nvSpPr>
              <p:cNvPr id="2239" name="Google Shape;2239;p70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11986" extrusionOk="0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70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739" extrusionOk="0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70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45" extrusionOk="0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2" name="Google Shape;2242;p70"/>
            <p:cNvGrpSpPr/>
            <p:nvPr/>
          </p:nvGrpSpPr>
          <p:grpSpPr>
            <a:xfrm>
              <a:off x="3853004" y="715667"/>
              <a:ext cx="157528" cy="263508"/>
              <a:chOff x="2258725" y="-1293450"/>
              <a:chExt cx="211475" cy="353750"/>
            </a:xfrm>
          </p:grpSpPr>
          <p:sp>
            <p:nvSpPr>
              <p:cNvPr id="2243" name="Google Shape;2243;p70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70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70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6" name="Google Shape;2246;p70"/>
            <p:cNvSpPr/>
            <p:nvPr/>
          </p:nvSpPr>
          <p:spPr>
            <a:xfrm>
              <a:off x="3767680" y="1006978"/>
              <a:ext cx="157537" cy="149560"/>
            </a:xfrm>
            <a:custGeom>
              <a:avLst/>
              <a:gdLst/>
              <a:ahLst/>
              <a:cxnLst/>
              <a:rect l="l" t="t" r="r" b="b"/>
              <a:pathLst>
                <a:path w="9933" h="9430" extrusionOk="0">
                  <a:moveTo>
                    <a:pt x="8342" y="4852"/>
                  </a:moveTo>
                  <a:lnTo>
                    <a:pt x="8342" y="4853"/>
                  </a:lnTo>
                  <a:lnTo>
                    <a:pt x="8342" y="4853"/>
                  </a:lnTo>
                  <a:lnTo>
                    <a:pt x="8342" y="4853"/>
                  </a:lnTo>
                  <a:cubicBezTo>
                    <a:pt x="8342" y="4853"/>
                    <a:pt x="8342" y="4852"/>
                    <a:pt x="8342" y="4852"/>
                  </a:cubicBezTo>
                  <a:close/>
                  <a:moveTo>
                    <a:pt x="2797" y="6438"/>
                  </a:moveTo>
                  <a:cubicBezTo>
                    <a:pt x="2797" y="6441"/>
                    <a:pt x="2797" y="6443"/>
                    <a:pt x="2797" y="6443"/>
                  </a:cubicBezTo>
                  <a:cubicBezTo>
                    <a:pt x="2797" y="6443"/>
                    <a:pt x="2797" y="6443"/>
                    <a:pt x="2797" y="6442"/>
                  </a:cubicBezTo>
                  <a:lnTo>
                    <a:pt x="2797" y="6438"/>
                  </a:lnTo>
                  <a:close/>
                  <a:moveTo>
                    <a:pt x="4291" y="0"/>
                  </a:moveTo>
                  <a:cubicBezTo>
                    <a:pt x="2927" y="0"/>
                    <a:pt x="1798" y="452"/>
                    <a:pt x="1122" y="954"/>
                  </a:cubicBezTo>
                  <a:cubicBezTo>
                    <a:pt x="730" y="1225"/>
                    <a:pt x="478" y="1536"/>
                    <a:pt x="308" y="1742"/>
                  </a:cubicBezTo>
                  <a:cubicBezTo>
                    <a:pt x="178" y="1931"/>
                    <a:pt x="108" y="2032"/>
                    <a:pt x="108" y="2032"/>
                  </a:cubicBezTo>
                  <a:cubicBezTo>
                    <a:pt x="1" y="2188"/>
                    <a:pt x="22" y="2403"/>
                    <a:pt x="166" y="2532"/>
                  </a:cubicBezTo>
                  <a:cubicBezTo>
                    <a:pt x="239" y="2598"/>
                    <a:pt x="331" y="2630"/>
                    <a:pt x="422" y="2630"/>
                  </a:cubicBezTo>
                  <a:cubicBezTo>
                    <a:pt x="526" y="2630"/>
                    <a:pt x="630" y="2588"/>
                    <a:pt x="705" y="2505"/>
                  </a:cubicBezTo>
                  <a:cubicBezTo>
                    <a:pt x="705" y="2505"/>
                    <a:pt x="788" y="2414"/>
                    <a:pt x="942" y="2243"/>
                  </a:cubicBezTo>
                  <a:cubicBezTo>
                    <a:pt x="1085" y="2114"/>
                    <a:pt x="1296" y="1921"/>
                    <a:pt x="1632" y="1730"/>
                  </a:cubicBezTo>
                  <a:cubicBezTo>
                    <a:pt x="1958" y="1541"/>
                    <a:pt x="2392" y="1366"/>
                    <a:pt x="2919" y="1272"/>
                  </a:cubicBezTo>
                  <a:cubicBezTo>
                    <a:pt x="3189" y="1226"/>
                    <a:pt x="3483" y="1201"/>
                    <a:pt x="3793" y="1201"/>
                  </a:cubicBezTo>
                  <a:cubicBezTo>
                    <a:pt x="4089" y="1201"/>
                    <a:pt x="4399" y="1224"/>
                    <a:pt x="4719" y="1272"/>
                  </a:cubicBezTo>
                  <a:cubicBezTo>
                    <a:pt x="5373" y="1379"/>
                    <a:pt x="6071" y="1601"/>
                    <a:pt x="6706" y="1974"/>
                  </a:cubicBezTo>
                  <a:cubicBezTo>
                    <a:pt x="7340" y="2343"/>
                    <a:pt x="7902" y="2884"/>
                    <a:pt x="8179" y="3532"/>
                  </a:cubicBezTo>
                  <a:cubicBezTo>
                    <a:pt x="8317" y="3855"/>
                    <a:pt x="8382" y="4205"/>
                    <a:pt x="8366" y="4567"/>
                  </a:cubicBezTo>
                  <a:cubicBezTo>
                    <a:pt x="8364" y="4657"/>
                    <a:pt x="8346" y="4750"/>
                    <a:pt x="8339" y="4840"/>
                  </a:cubicBezTo>
                  <a:lnTo>
                    <a:pt x="8335" y="4875"/>
                  </a:lnTo>
                  <a:lnTo>
                    <a:pt x="8335" y="4880"/>
                  </a:lnTo>
                  <a:lnTo>
                    <a:pt x="8321" y="4940"/>
                  </a:lnTo>
                  <a:lnTo>
                    <a:pt x="8280" y="5115"/>
                  </a:lnTo>
                  <a:lnTo>
                    <a:pt x="8199" y="5466"/>
                  </a:lnTo>
                  <a:cubicBezTo>
                    <a:pt x="8172" y="5582"/>
                    <a:pt x="8149" y="5710"/>
                    <a:pt x="8106" y="5778"/>
                  </a:cubicBezTo>
                  <a:cubicBezTo>
                    <a:pt x="8023" y="5942"/>
                    <a:pt x="7976" y="6113"/>
                    <a:pt x="7884" y="6278"/>
                  </a:cubicBezTo>
                  <a:cubicBezTo>
                    <a:pt x="7771" y="6436"/>
                    <a:pt x="7686" y="6617"/>
                    <a:pt x="7560" y="6761"/>
                  </a:cubicBezTo>
                  <a:cubicBezTo>
                    <a:pt x="7308" y="7048"/>
                    <a:pt x="7025" y="7307"/>
                    <a:pt x="6680" y="7473"/>
                  </a:cubicBezTo>
                  <a:cubicBezTo>
                    <a:pt x="6240" y="7707"/>
                    <a:pt x="5721" y="7835"/>
                    <a:pt x="5204" y="7835"/>
                  </a:cubicBezTo>
                  <a:cubicBezTo>
                    <a:pt x="4937" y="7835"/>
                    <a:pt x="4670" y="7800"/>
                    <a:pt x="4414" y="7729"/>
                  </a:cubicBezTo>
                  <a:lnTo>
                    <a:pt x="4137" y="7651"/>
                  </a:lnTo>
                  <a:cubicBezTo>
                    <a:pt x="4046" y="7621"/>
                    <a:pt x="3966" y="7573"/>
                    <a:pt x="3880" y="7539"/>
                  </a:cubicBezTo>
                  <a:cubicBezTo>
                    <a:pt x="3697" y="7477"/>
                    <a:pt x="3564" y="7361"/>
                    <a:pt x="3410" y="7269"/>
                  </a:cubicBezTo>
                  <a:cubicBezTo>
                    <a:pt x="3154" y="7048"/>
                    <a:pt x="2913" y="6809"/>
                    <a:pt x="2842" y="6522"/>
                  </a:cubicBezTo>
                  <a:lnTo>
                    <a:pt x="2797" y="6420"/>
                  </a:lnTo>
                  <a:lnTo>
                    <a:pt x="2792" y="6408"/>
                  </a:lnTo>
                  <a:cubicBezTo>
                    <a:pt x="2790" y="6400"/>
                    <a:pt x="2790" y="6397"/>
                    <a:pt x="2789" y="6397"/>
                  </a:cubicBezTo>
                  <a:lnTo>
                    <a:pt x="2789" y="6397"/>
                  </a:lnTo>
                  <a:cubicBezTo>
                    <a:pt x="2789" y="6397"/>
                    <a:pt x="2790" y="6399"/>
                    <a:pt x="2790" y="6403"/>
                  </a:cubicBezTo>
                  <a:lnTo>
                    <a:pt x="2790" y="6403"/>
                  </a:lnTo>
                  <a:lnTo>
                    <a:pt x="2788" y="6388"/>
                  </a:lnTo>
                  <a:lnTo>
                    <a:pt x="2772" y="6305"/>
                  </a:lnTo>
                  <a:cubicBezTo>
                    <a:pt x="2755" y="6201"/>
                    <a:pt x="2720" y="6063"/>
                    <a:pt x="2719" y="5988"/>
                  </a:cubicBezTo>
                  <a:cubicBezTo>
                    <a:pt x="2717" y="5914"/>
                    <a:pt x="2712" y="5843"/>
                    <a:pt x="2704" y="5769"/>
                  </a:cubicBezTo>
                  <a:lnTo>
                    <a:pt x="2716" y="5531"/>
                  </a:lnTo>
                  <a:cubicBezTo>
                    <a:pt x="2752" y="5225"/>
                    <a:pt x="2862" y="4963"/>
                    <a:pt x="3049" y="4756"/>
                  </a:cubicBezTo>
                  <a:cubicBezTo>
                    <a:pt x="3403" y="4362"/>
                    <a:pt x="4010" y="4158"/>
                    <a:pt x="4570" y="4158"/>
                  </a:cubicBezTo>
                  <a:cubicBezTo>
                    <a:pt x="4606" y="4158"/>
                    <a:pt x="4642" y="4158"/>
                    <a:pt x="4677" y="4160"/>
                  </a:cubicBezTo>
                  <a:lnTo>
                    <a:pt x="4894" y="4179"/>
                  </a:lnTo>
                  <a:lnTo>
                    <a:pt x="4922" y="4181"/>
                  </a:lnTo>
                  <a:lnTo>
                    <a:pt x="4927" y="4181"/>
                  </a:lnTo>
                  <a:lnTo>
                    <a:pt x="4957" y="4189"/>
                  </a:lnTo>
                  <a:lnTo>
                    <a:pt x="5086" y="4221"/>
                  </a:lnTo>
                  <a:lnTo>
                    <a:pt x="5214" y="4254"/>
                  </a:lnTo>
                  <a:lnTo>
                    <a:pt x="5258" y="4283"/>
                  </a:lnTo>
                  <a:cubicBezTo>
                    <a:pt x="5285" y="4306"/>
                    <a:pt x="5321" y="4294"/>
                    <a:pt x="5355" y="4332"/>
                  </a:cubicBezTo>
                  <a:cubicBezTo>
                    <a:pt x="5510" y="4426"/>
                    <a:pt x="5603" y="4568"/>
                    <a:pt x="5632" y="4737"/>
                  </a:cubicBezTo>
                  <a:cubicBezTo>
                    <a:pt x="5663" y="4905"/>
                    <a:pt x="5630" y="5079"/>
                    <a:pt x="5563" y="5214"/>
                  </a:cubicBezTo>
                  <a:cubicBezTo>
                    <a:pt x="5496" y="5353"/>
                    <a:pt x="5385" y="5428"/>
                    <a:pt x="5281" y="5494"/>
                  </a:cubicBezTo>
                  <a:cubicBezTo>
                    <a:pt x="5180" y="5547"/>
                    <a:pt x="5068" y="5564"/>
                    <a:pt x="4960" y="5564"/>
                  </a:cubicBezTo>
                  <a:cubicBezTo>
                    <a:pt x="4829" y="5564"/>
                    <a:pt x="4703" y="5538"/>
                    <a:pt x="4607" y="5517"/>
                  </a:cubicBezTo>
                  <a:cubicBezTo>
                    <a:pt x="4426" y="5454"/>
                    <a:pt x="4329" y="5421"/>
                    <a:pt x="4329" y="5421"/>
                  </a:cubicBezTo>
                  <a:lnTo>
                    <a:pt x="4261" y="5398"/>
                  </a:lnTo>
                  <a:cubicBezTo>
                    <a:pt x="4221" y="5384"/>
                    <a:pt x="4180" y="5378"/>
                    <a:pt x="4139" y="5378"/>
                  </a:cubicBezTo>
                  <a:cubicBezTo>
                    <a:pt x="4001" y="5378"/>
                    <a:pt x="3868" y="5454"/>
                    <a:pt x="3801" y="5585"/>
                  </a:cubicBezTo>
                  <a:cubicBezTo>
                    <a:pt x="3707" y="5771"/>
                    <a:pt x="3783" y="5998"/>
                    <a:pt x="3969" y="6092"/>
                  </a:cubicBezTo>
                  <a:cubicBezTo>
                    <a:pt x="3969" y="6092"/>
                    <a:pt x="4097" y="6157"/>
                    <a:pt x="4336" y="6278"/>
                  </a:cubicBezTo>
                  <a:cubicBezTo>
                    <a:pt x="4508" y="6334"/>
                    <a:pt x="4761" y="6445"/>
                    <a:pt x="5097" y="6445"/>
                  </a:cubicBezTo>
                  <a:cubicBezTo>
                    <a:pt x="5252" y="6445"/>
                    <a:pt x="5423" y="6422"/>
                    <a:pt x="5612" y="6359"/>
                  </a:cubicBezTo>
                  <a:cubicBezTo>
                    <a:pt x="5896" y="6249"/>
                    <a:pt x="6201" y="6056"/>
                    <a:pt x="6404" y="5745"/>
                  </a:cubicBezTo>
                  <a:cubicBezTo>
                    <a:pt x="6605" y="5439"/>
                    <a:pt x="6730" y="5050"/>
                    <a:pt x="6701" y="4620"/>
                  </a:cubicBezTo>
                  <a:cubicBezTo>
                    <a:pt x="6681" y="4195"/>
                    <a:pt x="6459" y="3719"/>
                    <a:pt x="6072" y="3412"/>
                  </a:cubicBezTo>
                  <a:cubicBezTo>
                    <a:pt x="5990" y="3325"/>
                    <a:pt x="5857" y="3262"/>
                    <a:pt x="5739" y="3194"/>
                  </a:cubicBezTo>
                  <a:lnTo>
                    <a:pt x="5553" y="3103"/>
                  </a:lnTo>
                  <a:lnTo>
                    <a:pt x="5428" y="3062"/>
                  </a:lnTo>
                  <a:lnTo>
                    <a:pt x="5302" y="3021"/>
                  </a:lnTo>
                  <a:lnTo>
                    <a:pt x="5238" y="3000"/>
                  </a:lnTo>
                  <a:lnTo>
                    <a:pt x="5222" y="2994"/>
                  </a:lnTo>
                  <a:lnTo>
                    <a:pt x="5143" y="2976"/>
                  </a:lnTo>
                  <a:lnTo>
                    <a:pt x="5103" y="2969"/>
                  </a:lnTo>
                  <a:cubicBezTo>
                    <a:pt x="4997" y="2952"/>
                    <a:pt x="4889" y="2935"/>
                    <a:pt x="4780" y="2918"/>
                  </a:cubicBezTo>
                  <a:cubicBezTo>
                    <a:pt x="4642" y="2903"/>
                    <a:pt x="4499" y="2895"/>
                    <a:pt x="4353" y="2895"/>
                  </a:cubicBezTo>
                  <a:cubicBezTo>
                    <a:pt x="3589" y="2895"/>
                    <a:pt x="2737" y="3118"/>
                    <a:pt x="2045" y="3791"/>
                  </a:cubicBezTo>
                  <a:cubicBezTo>
                    <a:pt x="1640" y="4186"/>
                    <a:pt x="1366" y="4749"/>
                    <a:pt x="1274" y="5317"/>
                  </a:cubicBezTo>
                  <a:lnTo>
                    <a:pt x="1229" y="5744"/>
                  </a:lnTo>
                  <a:cubicBezTo>
                    <a:pt x="1231" y="5894"/>
                    <a:pt x="1237" y="6047"/>
                    <a:pt x="1246" y="6199"/>
                  </a:cubicBezTo>
                  <a:cubicBezTo>
                    <a:pt x="1256" y="6350"/>
                    <a:pt x="1279" y="6434"/>
                    <a:pt x="1294" y="6555"/>
                  </a:cubicBezTo>
                  <a:lnTo>
                    <a:pt x="1308" y="6640"/>
                  </a:lnTo>
                  <a:lnTo>
                    <a:pt x="1315" y="6682"/>
                  </a:lnTo>
                  <a:lnTo>
                    <a:pt x="1316" y="6692"/>
                  </a:lnTo>
                  <a:cubicBezTo>
                    <a:pt x="1316" y="6692"/>
                    <a:pt x="1316" y="6692"/>
                    <a:pt x="1316" y="6692"/>
                  </a:cubicBezTo>
                  <a:lnTo>
                    <a:pt x="1316" y="6692"/>
                  </a:lnTo>
                  <a:cubicBezTo>
                    <a:pt x="1316" y="6692"/>
                    <a:pt x="1328" y="6754"/>
                    <a:pt x="1329" y="6754"/>
                  </a:cubicBezTo>
                  <a:cubicBezTo>
                    <a:pt x="1329" y="6754"/>
                    <a:pt x="1329" y="6752"/>
                    <a:pt x="1328" y="6747"/>
                  </a:cubicBezTo>
                  <a:lnTo>
                    <a:pt x="1328" y="6747"/>
                  </a:lnTo>
                  <a:lnTo>
                    <a:pt x="1336" y="6775"/>
                  </a:lnTo>
                  <a:lnTo>
                    <a:pt x="1410" y="6996"/>
                  </a:lnTo>
                  <a:cubicBezTo>
                    <a:pt x="1577" y="7613"/>
                    <a:pt x="2003" y="8096"/>
                    <a:pt x="2450" y="8487"/>
                  </a:cubicBezTo>
                  <a:cubicBezTo>
                    <a:pt x="2691" y="8657"/>
                    <a:pt x="2930" y="8845"/>
                    <a:pt x="3198" y="8956"/>
                  </a:cubicBezTo>
                  <a:cubicBezTo>
                    <a:pt x="3458" y="9098"/>
                    <a:pt x="3734" y="9184"/>
                    <a:pt x="4013" y="9261"/>
                  </a:cubicBezTo>
                  <a:cubicBezTo>
                    <a:pt x="4414" y="9373"/>
                    <a:pt x="4830" y="9429"/>
                    <a:pt x="5248" y="9429"/>
                  </a:cubicBezTo>
                  <a:cubicBezTo>
                    <a:pt x="5994" y="9429"/>
                    <a:pt x="6748" y="9252"/>
                    <a:pt x="7432" y="8900"/>
                  </a:cubicBezTo>
                  <a:cubicBezTo>
                    <a:pt x="7971" y="8634"/>
                    <a:pt x="8426" y="8219"/>
                    <a:pt x="8808" y="7765"/>
                  </a:cubicBezTo>
                  <a:cubicBezTo>
                    <a:pt x="8996" y="7537"/>
                    <a:pt x="9131" y="7276"/>
                    <a:pt x="9289" y="7030"/>
                  </a:cubicBezTo>
                  <a:cubicBezTo>
                    <a:pt x="9429" y="6771"/>
                    <a:pt x="9526" y="6473"/>
                    <a:pt x="9636" y="6195"/>
                  </a:cubicBezTo>
                  <a:cubicBezTo>
                    <a:pt x="9699" y="6043"/>
                    <a:pt x="9716" y="5933"/>
                    <a:pt x="9742" y="5815"/>
                  </a:cubicBezTo>
                  <a:lnTo>
                    <a:pt x="9819" y="5463"/>
                  </a:lnTo>
                  <a:lnTo>
                    <a:pt x="9856" y="5288"/>
                  </a:lnTo>
                  <a:lnTo>
                    <a:pt x="9875" y="5200"/>
                  </a:lnTo>
                  <a:lnTo>
                    <a:pt x="9877" y="5190"/>
                  </a:lnTo>
                  <a:lnTo>
                    <a:pt x="9890" y="5116"/>
                  </a:lnTo>
                  <a:lnTo>
                    <a:pt x="9892" y="5089"/>
                  </a:lnTo>
                  <a:lnTo>
                    <a:pt x="9897" y="5035"/>
                  </a:lnTo>
                  <a:cubicBezTo>
                    <a:pt x="9906" y="4889"/>
                    <a:pt x="9925" y="4745"/>
                    <a:pt x="9924" y="4599"/>
                  </a:cubicBezTo>
                  <a:cubicBezTo>
                    <a:pt x="9932" y="4015"/>
                    <a:pt x="9802" y="3425"/>
                    <a:pt x="9560" y="2911"/>
                  </a:cubicBezTo>
                  <a:cubicBezTo>
                    <a:pt x="9075" y="1866"/>
                    <a:pt x="8218" y="1179"/>
                    <a:pt x="7383" y="747"/>
                  </a:cubicBezTo>
                  <a:cubicBezTo>
                    <a:pt x="6539" y="304"/>
                    <a:pt x="5671" y="97"/>
                    <a:pt x="4866" y="27"/>
                  </a:cubicBezTo>
                  <a:cubicBezTo>
                    <a:pt x="4671" y="9"/>
                    <a:pt x="4479" y="0"/>
                    <a:pt x="4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7" name="Google Shape;2247;p70"/>
            <p:cNvGrpSpPr/>
            <p:nvPr/>
          </p:nvGrpSpPr>
          <p:grpSpPr>
            <a:xfrm rot="2700000">
              <a:off x="4323676" y="725134"/>
              <a:ext cx="157523" cy="315633"/>
              <a:chOff x="2523825" y="-685025"/>
              <a:chExt cx="214450" cy="429700"/>
            </a:xfrm>
          </p:grpSpPr>
          <p:sp>
            <p:nvSpPr>
              <p:cNvPr id="2248" name="Google Shape;2248;p70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8578" h="17188" extrusionOk="0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70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4246" extrusionOk="0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70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5465" extrusionOk="0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70"/>
            <p:cNvGrpSpPr/>
            <p:nvPr/>
          </p:nvGrpSpPr>
          <p:grpSpPr>
            <a:xfrm rot="1462069">
              <a:off x="3893788" y="1077568"/>
              <a:ext cx="372329" cy="400931"/>
              <a:chOff x="5937634" y="3212099"/>
              <a:chExt cx="281975" cy="303637"/>
            </a:xfrm>
          </p:grpSpPr>
          <p:sp>
            <p:nvSpPr>
              <p:cNvPr id="2252" name="Google Shape;2252;p7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7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7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7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7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7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7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7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7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7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7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4" name="Google Shape;2264;p70"/>
            <p:cNvGrpSpPr/>
            <p:nvPr/>
          </p:nvGrpSpPr>
          <p:grpSpPr>
            <a:xfrm rot="1552853">
              <a:off x="4323668" y="1004369"/>
              <a:ext cx="157526" cy="154766"/>
              <a:chOff x="5397687" y="2595834"/>
              <a:chExt cx="157527" cy="154767"/>
            </a:xfrm>
          </p:grpSpPr>
          <p:sp>
            <p:nvSpPr>
              <p:cNvPr id="2265" name="Google Shape;2265;p7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4F6E8BE-546C-1633-9CCE-D30D574D6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" r="2422"/>
          <a:stretch/>
        </p:blipFill>
        <p:spPr>
          <a:xfrm>
            <a:off x="2075207" y="739540"/>
            <a:ext cx="4993585" cy="3935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EBE0BF-F4C6-827A-F83F-A8F4E44F6E24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</p:spTree>
    <p:extLst>
      <p:ext uri="{BB962C8B-B14F-4D97-AF65-F5344CB8AC3E}">
        <p14:creationId xmlns:p14="http://schemas.microsoft.com/office/powerpoint/2010/main" val="3070158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60"/>
          <p:cNvSpPr txBox="1">
            <a:spLocks noGrp="1"/>
          </p:cNvSpPr>
          <p:nvPr>
            <p:ph type="subTitle" idx="2"/>
          </p:nvPr>
        </p:nvSpPr>
        <p:spPr>
          <a:xfrm>
            <a:off x="4783538" y="1649375"/>
            <a:ext cx="3298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CONTRAINDICATIONS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8" name="Google Shape;1608;p60"/>
          <p:cNvSpPr txBox="1">
            <a:spLocks noGrp="1"/>
          </p:cNvSpPr>
          <p:nvPr>
            <p:ph type="title"/>
          </p:nvPr>
        </p:nvSpPr>
        <p:spPr>
          <a:xfrm>
            <a:off x="0" y="2249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/>
                </a:solidFill>
              </a:rPr>
              <a:t>REFERENCES</a:t>
            </a:r>
          </a:p>
        </p:txBody>
      </p:sp>
      <p:grpSp>
        <p:nvGrpSpPr>
          <p:cNvPr id="1609" name="Google Shape;1609;p60"/>
          <p:cNvGrpSpPr/>
          <p:nvPr/>
        </p:nvGrpSpPr>
        <p:grpSpPr>
          <a:xfrm>
            <a:off x="8010754" y="285278"/>
            <a:ext cx="798645" cy="829277"/>
            <a:chOff x="8010754" y="285278"/>
            <a:chExt cx="798645" cy="829277"/>
          </a:xfrm>
        </p:grpSpPr>
        <p:grpSp>
          <p:nvGrpSpPr>
            <p:cNvPr id="1610" name="Google Shape;1610;p60"/>
            <p:cNvGrpSpPr/>
            <p:nvPr/>
          </p:nvGrpSpPr>
          <p:grpSpPr>
            <a:xfrm>
              <a:off x="8010754" y="647343"/>
              <a:ext cx="178951" cy="168060"/>
              <a:chOff x="1833125" y="-1256125"/>
              <a:chExt cx="283150" cy="265875"/>
            </a:xfrm>
          </p:grpSpPr>
          <p:sp>
            <p:nvSpPr>
              <p:cNvPr id="1611" name="Google Shape;1611;p60"/>
              <p:cNvSpPr/>
              <p:nvPr/>
            </p:nvSpPr>
            <p:spPr>
              <a:xfrm>
                <a:off x="1833125" y="-1256125"/>
                <a:ext cx="283150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635" extrusionOk="0">
                    <a:moveTo>
                      <a:pt x="4274" y="1"/>
                    </a:moveTo>
                    <a:cubicBezTo>
                      <a:pt x="4225" y="1"/>
                      <a:pt x="4179" y="10"/>
                      <a:pt x="4137" y="29"/>
                    </a:cubicBezTo>
                    <a:cubicBezTo>
                      <a:pt x="3416" y="349"/>
                      <a:pt x="3871" y="3263"/>
                      <a:pt x="3687" y="3430"/>
                    </a:cubicBezTo>
                    <a:cubicBezTo>
                      <a:pt x="3504" y="3598"/>
                      <a:pt x="1" y="3518"/>
                      <a:pt x="1" y="4388"/>
                    </a:cubicBezTo>
                    <a:cubicBezTo>
                      <a:pt x="2" y="4908"/>
                      <a:pt x="3404" y="6362"/>
                      <a:pt x="3422" y="6664"/>
                    </a:cubicBezTo>
                    <a:cubicBezTo>
                      <a:pt x="3438" y="6966"/>
                      <a:pt x="3258" y="10635"/>
                      <a:pt x="4044" y="10635"/>
                    </a:cubicBezTo>
                    <a:cubicBezTo>
                      <a:pt x="4044" y="10635"/>
                      <a:pt x="4044" y="10635"/>
                      <a:pt x="4044" y="10635"/>
                    </a:cubicBezTo>
                    <a:cubicBezTo>
                      <a:pt x="4697" y="10634"/>
                      <a:pt x="6170" y="7986"/>
                      <a:pt x="6421" y="7936"/>
                    </a:cubicBezTo>
                    <a:cubicBezTo>
                      <a:pt x="6425" y="7935"/>
                      <a:pt x="6430" y="7934"/>
                      <a:pt x="6436" y="7934"/>
                    </a:cubicBezTo>
                    <a:cubicBezTo>
                      <a:pt x="6734" y="7934"/>
                      <a:pt x="9058" y="9063"/>
                      <a:pt x="9794" y="9063"/>
                    </a:cubicBezTo>
                    <a:cubicBezTo>
                      <a:pt x="9887" y="9063"/>
                      <a:pt x="9955" y="9045"/>
                      <a:pt x="9990" y="9004"/>
                    </a:cubicBezTo>
                    <a:cubicBezTo>
                      <a:pt x="10308" y="8635"/>
                      <a:pt x="8597" y="5756"/>
                      <a:pt x="8831" y="5405"/>
                    </a:cubicBezTo>
                    <a:cubicBezTo>
                      <a:pt x="9065" y="5051"/>
                      <a:pt x="11325" y="2420"/>
                      <a:pt x="11107" y="1984"/>
                    </a:cubicBezTo>
                    <a:cubicBezTo>
                      <a:pt x="11064" y="1899"/>
                      <a:pt x="10881" y="1865"/>
                      <a:pt x="10613" y="1865"/>
                    </a:cubicBezTo>
                    <a:cubicBezTo>
                      <a:pt x="9595" y="1865"/>
                      <a:pt x="7345" y="2350"/>
                      <a:pt x="6826" y="2350"/>
                    </a:cubicBezTo>
                    <a:cubicBezTo>
                      <a:pt x="6784" y="2350"/>
                      <a:pt x="6753" y="2347"/>
                      <a:pt x="6735" y="2340"/>
                    </a:cubicBezTo>
                    <a:cubicBezTo>
                      <a:pt x="6467" y="2230"/>
                      <a:pt x="5042" y="1"/>
                      <a:pt x="4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60"/>
              <p:cNvSpPr/>
              <p:nvPr/>
            </p:nvSpPr>
            <p:spPr>
              <a:xfrm>
                <a:off x="1926950" y="-1092125"/>
                <a:ext cx="98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747" extrusionOk="0">
                    <a:moveTo>
                      <a:pt x="227" y="1"/>
                    </a:moveTo>
                    <a:cubicBezTo>
                      <a:pt x="227" y="1"/>
                      <a:pt x="183" y="103"/>
                      <a:pt x="135" y="267"/>
                    </a:cubicBezTo>
                    <a:cubicBezTo>
                      <a:pt x="84" y="429"/>
                      <a:pt x="41" y="654"/>
                      <a:pt x="0" y="878"/>
                    </a:cubicBezTo>
                    <a:cubicBezTo>
                      <a:pt x="6" y="1095"/>
                      <a:pt x="16" y="1313"/>
                      <a:pt x="41" y="1475"/>
                    </a:cubicBezTo>
                    <a:cubicBezTo>
                      <a:pt x="63" y="1639"/>
                      <a:pt x="92" y="1747"/>
                      <a:pt x="92" y="1747"/>
                    </a:cubicBezTo>
                    <a:lnTo>
                      <a:pt x="252" y="1746"/>
                    </a:lnTo>
                    <a:cubicBezTo>
                      <a:pt x="252" y="1746"/>
                      <a:pt x="281" y="1637"/>
                      <a:pt x="302" y="1474"/>
                    </a:cubicBezTo>
                    <a:cubicBezTo>
                      <a:pt x="325" y="1311"/>
                      <a:pt x="333" y="1093"/>
                      <a:pt x="338" y="876"/>
                    </a:cubicBezTo>
                    <a:cubicBezTo>
                      <a:pt x="366" y="672"/>
                      <a:pt x="390" y="468"/>
                      <a:pt x="391" y="308"/>
                    </a:cubicBezTo>
                    <a:cubicBezTo>
                      <a:pt x="393" y="151"/>
                      <a:pt x="382" y="38"/>
                      <a:pt x="382" y="3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60"/>
              <p:cNvSpPr/>
              <p:nvPr/>
            </p:nvSpPr>
            <p:spPr>
              <a:xfrm>
                <a:off x="1994950" y="-1081800"/>
                <a:ext cx="526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001" extrusionOk="0">
                    <a:moveTo>
                      <a:pt x="62" y="1"/>
                    </a:moveTo>
                    <a:lnTo>
                      <a:pt x="0" y="148"/>
                    </a:lnTo>
                    <a:cubicBezTo>
                      <a:pt x="0" y="148"/>
                      <a:pt x="117" y="228"/>
                      <a:pt x="301" y="327"/>
                    </a:cubicBezTo>
                    <a:cubicBezTo>
                      <a:pt x="483" y="429"/>
                      <a:pt x="735" y="545"/>
                      <a:pt x="989" y="656"/>
                    </a:cubicBezTo>
                    <a:cubicBezTo>
                      <a:pt x="1246" y="758"/>
                      <a:pt x="1505" y="856"/>
                      <a:pt x="1706" y="914"/>
                    </a:cubicBezTo>
                    <a:cubicBezTo>
                      <a:pt x="1906" y="974"/>
                      <a:pt x="2045" y="1000"/>
                      <a:pt x="2045" y="1000"/>
                    </a:cubicBezTo>
                    <a:lnTo>
                      <a:pt x="2106" y="853"/>
                    </a:lnTo>
                    <a:cubicBezTo>
                      <a:pt x="2106" y="853"/>
                      <a:pt x="1990" y="773"/>
                      <a:pt x="1806" y="673"/>
                    </a:cubicBezTo>
                    <a:cubicBezTo>
                      <a:pt x="1624" y="571"/>
                      <a:pt x="1372" y="456"/>
                      <a:pt x="1119" y="345"/>
                    </a:cubicBezTo>
                    <a:cubicBezTo>
                      <a:pt x="860" y="243"/>
                      <a:pt x="602" y="145"/>
                      <a:pt x="401" y="88"/>
                    </a:cubicBezTo>
                    <a:cubicBezTo>
                      <a:pt x="200" y="2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60"/>
            <p:cNvGrpSpPr/>
            <p:nvPr/>
          </p:nvGrpSpPr>
          <p:grpSpPr>
            <a:xfrm>
              <a:off x="8225012" y="785413"/>
              <a:ext cx="305661" cy="329142"/>
              <a:chOff x="5937634" y="3212099"/>
              <a:chExt cx="281975" cy="303637"/>
            </a:xfrm>
          </p:grpSpPr>
          <p:sp>
            <p:nvSpPr>
              <p:cNvPr id="1615" name="Google Shape;1615;p60"/>
              <p:cNvSpPr/>
              <p:nvPr/>
            </p:nvSpPr>
            <p:spPr>
              <a:xfrm>
                <a:off x="5937634" y="3212099"/>
                <a:ext cx="281975" cy="303637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261" extrusionOk="0">
                    <a:moveTo>
                      <a:pt x="3951" y="0"/>
                    </a:moveTo>
                    <a:cubicBezTo>
                      <a:pt x="3856" y="0"/>
                      <a:pt x="3789" y="10"/>
                      <a:pt x="3762" y="27"/>
                    </a:cubicBezTo>
                    <a:cubicBezTo>
                      <a:pt x="3549" y="150"/>
                      <a:pt x="3421" y="1002"/>
                      <a:pt x="3421" y="1002"/>
                    </a:cubicBezTo>
                    <a:cubicBezTo>
                      <a:pt x="3421" y="1002"/>
                      <a:pt x="3282" y="27"/>
                      <a:pt x="2892" y="27"/>
                    </a:cubicBezTo>
                    <a:cubicBezTo>
                      <a:pt x="2502" y="27"/>
                      <a:pt x="426" y="80"/>
                      <a:pt x="213" y="3202"/>
                    </a:cubicBezTo>
                    <a:cubicBezTo>
                      <a:pt x="0" y="6324"/>
                      <a:pt x="1952" y="7123"/>
                      <a:pt x="2449" y="7212"/>
                    </a:cubicBezTo>
                    <a:cubicBezTo>
                      <a:pt x="2562" y="7232"/>
                      <a:pt x="2672" y="7242"/>
                      <a:pt x="2776" y="7242"/>
                    </a:cubicBezTo>
                    <a:cubicBezTo>
                      <a:pt x="3126" y="7242"/>
                      <a:pt x="3397" y="7125"/>
                      <a:pt x="3425" y="6893"/>
                    </a:cubicBezTo>
                    <a:cubicBezTo>
                      <a:pt x="3460" y="6591"/>
                      <a:pt x="3495" y="5810"/>
                      <a:pt x="3549" y="5810"/>
                    </a:cubicBezTo>
                    <a:cubicBezTo>
                      <a:pt x="3602" y="5810"/>
                      <a:pt x="3564" y="6813"/>
                      <a:pt x="3619" y="6964"/>
                    </a:cubicBezTo>
                    <a:cubicBezTo>
                      <a:pt x="3686" y="7142"/>
                      <a:pt x="3993" y="7260"/>
                      <a:pt x="4402" y="7260"/>
                    </a:cubicBezTo>
                    <a:cubicBezTo>
                      <a:pt x="4652" y="7260"/>
                      <a:pt x="4939" y="7216"/>
                      <a:pt x="5232" y="7114"/>
                    </a:cubicBezTo>
                    <a:cubicBezTo>
                      <a:pt x="6031" y="6835"/>
                      <a:pt x="6743" y="5650"/>
                      <a:pt x="6636" y="2883"/>
                    </a:cubicBezTo>
                    <a:cubicBezTo>
                      <a:pt x="6543" y="472"/>
                      <a:pt x="4594" y="0"/>
                      <a:pt x="3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0"/>
              <p:cNvSpPr/>
              <p:nvPr/>
            </p:nvSpPr>
            <p:spPr>
              <a:xfrm>
                <a:off x="6078057" y="3277251"/>
                <a:ext cx="12796" cy="15301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659" extrusionOk="0">
                    <a:moveTo>
                      <a:pt x="30" y="1"/>
                    </a:moveTo>
                    <a:cubicBezTo>
                      <a:pt x="30" y="1"/>
                      <a:pt x="29" y="1"/>
                      <a:pt x="28" y="1"/>
                    </a:cubicBezTo>
                    <a:cubicBezTo>
                      <a:pt x="12" y="3"/>
                      <a:pt x="0" y="17"/>
                      <a:pt x="1" y="33"/>
                    </a:cubicBezTo>
                    <a:cubicBezTo>
                      <a:pt x="109" y="1214"/>
                      <a:pt x="235" y="2446"/>
                      <a:pt x="161" y="3628"/>
                    </a:cubicBezTo>
                    <a:cubicBezTo>
                      <a:pt x="160" y="3648"/>
                      <a:pt x="175" y="3659"/>
                      <a:pt x="191" y="3659"/>
                    </a:cubicBezTo>
                    <a:cubicBezTo>
                      <a:pt x="205" y="3659"/>
                      <a:pt x="218" y="3651"/>
                      <a:pt x="220" y="3635"/>
                    </a:cubicBezTo>
                    <a:cubicBezTo>
                      <a:pt x="266" y="3335"/>
                      <a:pt x="286" y="3032"/>
                      <a:pt x="293" y="2730"/>
                    </a:cubicBezTo>
                    <a:cubicBezTo>
                      <a:pt x="306" y="2125"/>
                      <a:pt x="263" y="1521"/>
                      <a:pt x="192" y="921"/>
                    </a:cubicBezTo>
                    <a:cubicBezTo>
                      <a:pt x="157" y="622"/>
                      <a:pt x="111" y="323"/>
                      <a:pt x="61" y="26"/>
                    </a:cubicBezTo>
                    <a:cubicBezTo>
                      <a:pt x="58" y="11"/>
                      <a:pt x="4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0"/>
              <p:cNvSpPr/>
              <p:nvPr/>
            </p:nvSpPr>
            <p:spPr>
              <a:xfrm>
                <a:off x="5989571" y="3235810"/>
                <a:ext cx="82255" cy="3725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891" extrusionOk="0">
                    <a:moveTo>
                      <a:pt x="634" y="0"/>
                    </a:moveTo>
                    <a:cubicBezTo>
                      <a:pt x="296" y="0"/>
                      <a:pt x="1" y="487"/>
                      <a:pt x="250" y="766"/>
                    </a:cubicBezTo>
                    <a:cubicBezTo>
                      <a:pt x="342" y="855"/>
                      <a:pt x="434" y="890"/>
                      <a:pt x="526" y="890"/>
                    </a:cubicBezTo>
                    <a:cubicBezTo>
                      <a:pt x="883" y="890"/>
                      <a:pt x="1230" y="351"/>
                      <a:pt x="1524" y="351"/>
                    </a:cubicBezTo>
                    <a:cubicBezTo>
                      <a:pt x="1664" y="351"/>
                      <a:pt x="1793" y="473"/>
                      <a:pt x="1905" y="833"/>
                    </a:cubicBezTo>
                    <a:cubicBezTo>
                      <a:pt x="1910" y="846"/>
                      <a:pt x="1921" y="854"/>
                      <a:pt x="1933" y="854"/>
                    </a:cubicBezTo>
                    <a:cubicBezTo>
                      <a:pt x="1936" y="854"/>
                      <a:pt x="1938" y="854"/>
                      <a:pt x="1940" y="853"/>
                    </a:cubicBezTo>
                    <a:cubicBezTo>
                      <a:pt x="1957" y="850"/>
                      <a:pt x="1966" y="834"/>
                      <a:pt x="1963" y="818"/>
                    </a:cubicBezTo>
                    <a:cubicBezTo>
                      <a:pt x="1930" y="678"/>
                      <a:pt x="1889" y="537"/>
                      <a:pt x="1802" y="409"/>
                    </a:cubicBezTo>
                    <a:cubicBezTo>
                      <a:pt x="1725" y="292"/>
                      <a:pt x="1627" y="248"/>
                      <a:pt x="1524" y="248"/>
                    </a:cubicBezTo>
                    <a:cubicBezTo>
                      <a:pt x="1339" y="248"/>
                      <a:pt x="1135" y="389"/>
                      <a:pt x="995" y="504"/>
                    </a:cubicBezTo>
                    <a:cubicBezTo>
                      <a:pt x="857" y="603"/>
                      <a:pt x="685" y="769"/>
                      <a:pt x="521" y="769"/>
                    </a:cubicBezTo>
                    <a:cubicBezTo>
                      <a:pt x="458" y="769"/>
                      <a:pt x="396" y="745"/>
                      <a:pt x="338" y="685"/>
                    </a:cubicBezTo>
                    <a:cubicBezTo>
                      <a:pt x="170" y="500"/>
                      <a:pt x="358" y="153"/>
                      <a:pt x="579" y="96"/>
                    </a:cubicBezTo>
                    <a:cubicBezTo>
                      <a:pt x="603" y="88"/>
                      <a:pt x="628" y="84"/>
                      <a:pt x="653" y="84"/>
                    </a:cubicBezTo>
                    <a:cubicBezTo>
                      <a:pt x="751" y="84"/>
                      <a:pt x="847" y="141"/>
                      <a:pt x="918" y="224"/>
                    </a:cubicBezTo>
                    <a:cubicBezTo>
                      <a:pt x="923" y="230"/>
                      <a:pt x="931" y="234"/>
                      <a:pt x="940" y="234"/>
                    </a:cubicBezTo>
                    <a:cubicBezTo>
                      <a:pt x="946" y="234"/>
                      <a:pt x="952" y="232"/>
                      <a:pt x="958" y="227"/>
                    </a:cubicBezTo>
                    <a:cubicBezTo>
                      <a:pt x="971" y="217"/>
                      <a:pt x="973" y="199"/>
                      <a:pt x="964" y="186"/>
                    </a:cubicBezTo>
                    <a:cubicBezTo>
                      <a:pt x="918" y="127"/>
                      <a:pt x="863" y="72"/>
                      <a:pt x="792" y="38"/>
                    </a:cubicBezTo>
                    <a:cubicBezTo>
                      <a:pt x="739" y="12"/>
                      <a:pt x="686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0"/>
              <p:cNvSpPr/>
              <p:nvPr/>
            </p:nvSpPr>
            <p:spPr>
              <a:xfrm>
                <a:off x="5959546" y="3290381"/>
                <a:ext cx="121229" cy="53317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275" extrusionOk="0">
                    <a:moveTo>
                      <a:pt x="601" y="0"/>
                    </a:moveTo>
                    <a:cubicBezTo>
                      <a:pt x="428" y="0"/>
                      <a:pt x="238" y="103"/>
                      <a:pt x="19" y="371"/>
                    </a:cubicBezTo>
                    <a:cubicBezTo>
                      <a:pt x="0" y="392"/>
                      <a:pt x="22" y="419"/>
                      <a:pt x="44" y="419"/>
                    </a:cubicBezTo>
                    <a:cubicBezTo>
                      <a:pt x="51" y="419"/>
                      <a:pt x="59" y="416"/>
                      <a:pt x="65" y="409"/>
                    </a:cubicBezTo>
                    <a:cubicBezTo>
                      <a:pt x="190" y="279"/>
                      <a:pt x="336" y="140"/>
                      <a:pt x="515" y="105"/>
                    </a:cubicBezTo>
                    <a:cubicBezTo>
                      <a:pt x="540" y="100"/>
                      <a:pt x="564" y="97"/>
                      <a:pt x="588" y="97"/>
                    </a:cubicBezTo>
                    <a:cubicBezTo>
                      <a:pt x="735" y="97"/>
                      <a:pt x="871" y="191"/>
                      <a:pt x="982" y="304"/>
                    </a:cubicBezTo>
                    <a:cubicBezTo>
                      <a:pt x="1322" y="632"/>
                      <a:pt x="1554" y="1172"/>
                      <a:pt x="2067" y="1272"/>
                    </a:cubicBezTo>
                    <a:cubicBezTo>
                      <a:pt x="2096" y="1274"/>
                      <a:pt x="2124" y="1275"/>
                      <a:pt x="2153" y="1275"/>
                    </a:cubicBezTo>
                    <a:cubicBezTo>
                      <a:pt x="2340" y="1275"/>
                      <a:pt x="2524" y="1228"/>
                      <a:pt x="2653" y="1078"/>
                    </a:cubicBezTo>
                    <a:cubicBezTo>
                      <a:pt x="2899" y="770"/>
                      <a:pt x="2393" y="246"/>
                      <a:pt x="2103" y="246"/>
                    </a:cubicBezTo>
                    <a:cubicBezTo>
                      <a:pt x="1977" y="246"/>
                      <a:pt x="1892" y="346"/>
                      <a:pt x="1929" y="607"/>
                    </a:cubicBezTo>
                    <a:cubicBezTo>
                      <a:pt x="1931" y="624"/>
                      <a:pt x="1944" y="632"/>
                      <a:pt x="1958" y="632"/>
                    </a:cubicBezTo>
                    <a:cubicBezTo>
                      <a:pt x="1974" y="632"/>
                      <a:pt x="1991" y="620"/>
                      <a:pt x="1987" y="598"/>
                    </a:cubicBezTo>
                    <a:cubicBezTo>
                      <a:pt x="1962" y="404"/>
                      <a:pt x="2017" y="329"/>
                      <a:pt x="2105" y="329"/>
                    </a:cubicBezTo>
                    <a:cubicBezTo>
                      <a:pt x="2323" y="329"/>
                      <a:pt x="2738" y="795"/>
                      <a:pt x="2560" y="1008"/>
                    </a:cubicBezTo>
                    <a:cubicBezTo>
                      <a:pt x="2419" y="1116"/>
                      <a:pt x="2291" y="1161"/>
                      <a:pt x="2171" y="1161"/>
                    </a:cubicBezTo>
                    <a:cubicBezTo>
                      <a:pt x="1562" y="1161"/>
                      <a:pt x="1180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0"/>
              <p:cNvSpPr/>
              <p:nvPr/>
            </p:nvSpPr>
            <p:spPr>
              <a:xfrm>
                <a:off x="5972343" y="3360467"/>
                <a:ext cx="99902" cy="10124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421" extrusionOk="0">
                    <a:moveTo>
                      <a:pt x="1342" y="0"/>
                    </a:moveTo>
                    <a:cubicBezTo>
                      <a:pt x="1025" y="0"/>
                      <a:pt x="755" y="101"/>
                      <a:pt x="718" y="395"/>
                    </a:cubicBezTo>
                    <a:cubicBezTo>
                      <a:pt x="739" y="883"/>
                      <a:pt x="1157" y="1199"/>
                      <a:pt x="1472" y="1510"/>
                    </a:cubicBezTo>
                    <a:cubicBezTo>
                      <a:pt x="1572" y="1612"/>
                      <a:pt x="1652" y="1726"/>
                      <a:pt x="1634" y="1847"/>
                    </a:cubicBezTo>
                    <a:cubicBezTo>
                      <a:pt x="1620" y="1910"/>
                      <a:pt x="1593" y="1971"/>
                      <a:pt x="1559" y="2026"/>
                    </a:cubicBezTo>
                    <a:cubicBezTo>
                      <a:pt x="1460" y="2217"/>
                      <a:pt x="1241" y="2300"/>
                      <a:pt x="1004" y="2300"/>
                    </a:cubicBezTo>
                    <a:cubicBezTo>
                      <a:pt x="585" y="2300"/>
                      <a:pt x="108" y="2041"/>
                      <a:pt x="124" y="1662"/>
                    </a:cubicBezTo>
                    <a:cubicBezTo>
                      <a:pt x="128" y="1423"/>
                      <a:pt x="308" y="1311"/>
                      <a:pt x="479" y="1311"/>
                    </a:cubicBezTo>
                    <a:cubicBezTo>
                      <a:pt x="679" y="1311"/>
                      <a:pt x="867" y="1466"/>
                      <a:pt x="740" y="1752"/>
                    </a:cubicBezTo>
                    <a:cubicBezTo>
                      <a:pt x="731" y="1768"/>
                      <a:pt x="738" y="1789"/>
                      <a:pt x="755" y="1796"/>
                    </a:cubicBezTo>
                    <a:cubicBezTo>
                      <a:pt x="758" y="1797"/>
                      <a:pt x="761" y="1797"/>
                      <a:pt x="764" y="1797"/>
                    </a:cubicBezTo>
                    <a:cubicBezTo>
                      <a:pt x="807" y="1797"/>
                      <a:pt x="819" y="1701"/>
                      <a:pt x="835" y="1668"/>
                    </a:cubicBezTo>
                    <a:cubicBezTo>
                      <a:pt x="868" y="1550"/>
                      <a:pt x="841" y="1412"/>
                      <a:pt x="743" y="1329"/>
                    </a:cubicBezTo>
                    <a:cubicBezTo>
                      <a:pt x="660" y="1255"/>
                      <a:pt x="563" y="1222"/>
                      <a:pt x="467" y="1222"/>
                    </a:cubicBezTo>
                    <a:cubicBezTo>
                      <a:pt x="244" y="1222"/>
                      <a:pt x="29" y="1401"/>
                      <a:pt x="23" y="1655"/>
                    </a:cubicBezTo>
                    <a:cubicBezTo>
                      <a:pt x="0" y="2117"/>
                      <a:pt x="528" y="2420"/>
                      <a:pt x="1005" y="2420"/>
                    </a:cubicBezTo>
                    <a:cubicBezTo>
                      <a:pt x="1279" y="2420"/>
                      <a:pt x="1536" y="2321"/>
                      <a:pt x="1663" y="2094"/>
                    </a:cubicBezTo>
                    <a:cubicBezTo>
                      <a:pt x="2045" y="1529"/>
                      <a:pt x="1174" y="1230"/>
                      <a:pt x="965" y="784"/>
                    </a:cubicBezTo>
                    <a:cubicBezTo>
                      <a:pt x="633" y="266"/>
                      <a:pt x="962" y="98"/>
                      <a:pt x="1394" y="98"/>
                    </a:cubicBezTo>
                    <a:cubicBezTo>
                      <a:pt x="1732" y="98"/>
                      <a:pt x="2134" y="201"/>
                      <a:pt x="2331" y="319"/>
                    </a:cubicBezTo>
                    <a:cubicBezTo>
                      <a:pt x="2336" y="322"/>
                      <a:pt x="2341" y="323"/>
                      <a:pt x="2346" y="323"/>
                    </a:cubicBezTo>
                    <a:cubicBezTo>
                      <a:pt x="2372" y="323"/>
                      <a:pt x="2389" y="284"/>
                      <a:pt x="2361" y="267"/>
                    </a:cubicBezTo>
                    <a:cubicBezTo>
                      <a:pt x="2160" y="142"/>
                      <a:pt x="1718" y="0"/>
                      <a:pt x="1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0"/>
              <p:cNvSpPr/>
              <p:nvPr/>
            </p:nvSpPr>
            <p:spPr>
              <a:xfrm>
                <a:off x="6097921" y="3235851"/>
                <a:ext cx="82046" cy="3721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890" extrusionOk="0">
                    <a:moveTo>
                      <a:pt x="1314" y="0"/>
                    </a:moveTo>
                    <a:cubicBezTo>
                      <a:pt x="1202" y="0"/>
                      <a:pt x="1088" y="54"/>
                      <a:pt x="998" y="185"/>
                    </a:cubicBezTo>
                    <a:cubicBezTo>
                      <a:pt x="981" y="206"/>
                      <a:pt x="1002" y="233"/>
                      <a:pt x="1023" y="233"/>
                    </a:cubicBezTo>
                    <a:cubicBezTo>
                      <a:pt x="1031" y="233"/>
                      <a:pt x="1038" y="230"/>
                      <a:pt x="1045" y="223"/>
                    </a:cubicBezTo>
                    <a:cubicBezTo>
                      <a:pt x="1113" y="140"/>
                      <a:pt x="1210" y="83"/>
                      <a:pt x="1307" y="83"/>
                    </a:cubicBezTo>
                    <a:cubicBezTo>
                      <a:pt x="1332" y="83"/>
                      <a:pt x="1356" y="87"/>
                      <a:pt x="1381" y="95"/>
                    </a:cubicBezTo>
                    <a:cubicBezTo>
                      <a:pt x="1601" y="154"/>
                      <a:pt x="1784" y="499"/>
                      <a:pt x="1620" y="684"/>
                    </a:cubicBezTo>
                    <a:cubicBezTo>
                      <a:pt x="1562" y="744"/>
                      <a:pt x="1501" y="768"/>
                      <a:pt x="1439" y="768"/>
                    </a:cubicBezTo>
                    <a:cubicBezTo>
                      <a:pt x="1275" y="768"/>
                      <a:pt x="1104" y="602"/>
                      <a:pt x="967" y="503"/>
                    </a:cubicBezTo>
                    <a:cubicBezTo>
                      <a:pt x="768" y="335"/>
                      <a:pt x="595" y="248"/>
                      <a:pt x="451" y="248"/>
                    </a:cubicBezTo>
                    <a:cubicBezTo>
                      <a:pt x="239" y="248"/>
                      <a:pt x="88" y="434"/>
                      <a:pt x="6" y="817"/>
                    </a:cubicBezTo>
                    <a:cubicBezTo>
                      <a:pt x="1" y="839"/>
                      <a:pt x="19" y="853"/>
                      <a:pt x="36" y="853"/>
                    </a:cubicBezTo>
                    <a:cubicBezTo>
                      <a:pt x="48" y="853"/>
                      <a:pt x="59" y="846"/>
                      <a:pt x="63" y="832"/>
                    </a:cubicBezTo>
                    <a:cubicBezTo>
                      <a:pt x="175" y="472"/>
                      <a:pt x="302" y="350"/>
                      <a:pt x="441" y="350"/>
                    </a:cubicBezTo>
                    <a:cubicBezTo>
                      <a:pt x="734" y="350"/>
                      <a:pt x="1078" y="889"/>
                      <a:pt x="1433" y="889"/>
                    </a:cubicBezTo>
                    <a:cubicBezTo>
                      <a:pt x="1524" y="889"/>
                      <a:pt x="1616" y="854"/>
                      <a:pt x="1708" y="764"/>
                    </a:cubicBezTo>
                    <a:cubicBezTo>
                      <a:pt x="1962" y="447"/>
                      <a:pt x="1640" y="0"/>
                      <a:pt x="1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60"/>
              <p:cNvSpPr/>
              <p:nvPr/>
            </p:nvSpPr>
            <p:spPr>
              <a:xfrm>
                <a:off x="6088177" y="3290716"/>
                <a:ext cx="121313" cy="5310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70" extrusionOk="0">
                    <a:moveTo>
                      <a:pt x="2318" y="0"/>
                    </a:moveTo>
                    <a:cubicBezTo>
                      <a:pt x="1657" y="0"/>
                      <a:pt x="1408" y="1147"/>
                      <a:pt x="750" y="1147"/>
                    </a:cubicBezTo>
                    <a:cubicBezTo>
                      <a:pt x="694" y="1147"/>
                      <a:pt x="634" y="1139"/>
                      <a:pt x="571" y="1120"/>
                    </a:cubicBezTo>
                    <a:cubicBezTo>
                      <a:pt x="1" y="997"/>
                      <a:pt x="548" y="321"/>
                      <a:pt x="811" y="321"/>
                    </a:cubicBezTo>
                    <a:cubicBezTo>
                      <a:pt x="899" y="321"/>
                      <a:pt x="955" y="396"/>
                      <a:pt x="928" y="590"/>
                    </a:cubicBezTo>
                    <a:cubicBezTo>
                      <a:pt x="925" y="612"/>
                      <a:pt x="942" y="624"/>
                      <a:pt x="958" y="624"/>
                    </a:cubicBezTo>
                    <a:cubicBezTo>
                      <a:pt x="972" y="624"/>
                      <a:pt x="985" y="616"/>
                      <a:pt x="987" y="599"/>
                    </a:cubicBezTo>
                    <a:cubicBezTo>
                      <a:pt x="1023" y="337"/>
                      <a:pt x="939" y="237"/>
                      <a:pt x="813" y="237"/>
                    </a:cubicBezTo>
                    <a:cubicBezTo>
                      <a:pt x="526" y="237"/>
                      <a:pt x="25" y="760"/>
                      <a:pt x="266" y="1068"/>
                    </a:cubicBezTo>
                    <a:cubicBezTo>
                      <a:pt x="385" y="1204"/>
                      <a:pt x="562" y="1269"/>
                      <a:pt x="740" y="1269"/>
                    </a:cubicBezTo>
                    <a:cubicBezTo>
                      <a:pt x="882" y="1269"/>
                      <a:pt x="1025" y="1228"/>
                      <a:pt x="1140" y="1149"/>
                    </a:cubicBezTo>
                    <a:cubicBezTo>
                      <a:pt x="1579" y="870"/>
                      <a:pt x="1883" y="92"/>
                      <a:pt x="2330" y="92"/>
                    </a:cubicBezTo>
                    <a:cubicBezTo>
                      <a:pt x="2480" y="92"/>
                      <a:pt x="2645" y="179"/>
                      <a:pt x="2837" y="401"/>
                    </a:cubicBezTo>
                    <a:cubicBezTo>
                      <a:pt x="2843" y="408"/>
                      <a:pt x="2851" y="412"/>
                      <a:pt x="2858" y="412"/>
                    </a:cubicBezTo>
                    <a:cubicBezTo>
                      <a:pt x="2880" y="412"/>
                      <a:pt x="2901" y="384"/>
                      <a:pt x="2882" y="363"/>
                    </a:cubicBezTo>
                    <a:cubicBezTo>
                      <a:pt x="2754" y="211"/>
                      <a:pt x="2611" y="60"/>
                      <a:pt x="2409" y="7"/>
                    </a:cubicBezTo>
                    <a:cubicBezTo>
                      <a:pt x="2378" y="2"/>
                      <a:pt x="2347" y="0"/>
                      <a:pt x="2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60"/>
              <p:cNvSpPr/>
              <p:nvPr/>
            </p:nvSpPr>
            <p:spPr>
              <a:xfrm>
                <a:off x="6097544" y="3360760"/>
                <a:ext cx="107429" cy="100947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414" extrusionOk="0">
                    <a:moveTo>
                      <a:pt x="1015" y="0"/>
                    </a:moveTo>
                    <a:cubicBezTo>
                      <a:pt x="665" y="0"/>
                      <a:pt x="260" y="110"/>
                      <a:pt x="29" y="261"/>
                    </a:cubicBezTo>
                    <a:cubicBezTo>
                      <a:pt x="0" y="276"/>
                      <a:pt x="18" y="317"/>
                      <a:pt x="43" y="317"/>
                    </a:cubicBezTo>
                    <a:cubicBezTo>
                      <a:pt x="48" y="317"/>
                      <a:pt x="53" y="315"/>
                      <a:pt x="57" y="312"/>
                    </a:cubicBezTo>
                    <a:cubicBezTo>
                      <a:pt x="284" y="195"/>
                      <a:pt x="646" y="87"/>
                      <a:pt x="971" y="87"/>
                    </a:cubicBezTo>
                    <a:cubicBezTo>
                      <a:pt x="1169" y="87"/>
                      <a:pt x="1354" y="127"/>
                      <a:pt x="1485" y="231"/>
                    </a:cubicBezTo>
                    <a:cubicBezTo>
                      <a:pt x="1697" y="484"/>
                      <a:pt x="1331" y="922"/>
                      <a:pt x="1146" y="1112"/>
                    </a:cubicBezTo>
                    <a:cubicBezTo>
                      <a:pt x="747" y="1483"/>
                      <a:pt x="350" y="1763"/>
                      <a:pt x="879" y="2268"/>
                    </a:cubicBezTo>
                    <a:cubicBezTo>
                      <a:pt x="1010" y="2369"/>
                      <a:pt x="1184" y="2414"/>
                      <a:pt x="1366" y="2414"/>
                    </a:cubicBezTo>
                    <a:cubicBezTo>
                      <a:pt x="1928" y="2414"/>
                      <a:pt x="2569" y="1986"/>
                      <a:pt x="2279" y="1415"/>
                    </a:cubicBezTo>
                    <a:cubicBezTo>
                      <a:pt x="2207" y="1283"/>
                      <a:pt x="2061" y="1219"/>
                      <a:pt x="1917" y="1219"/>
                    </a:cubicBezTo>
                    <a:cubicBezTo>
                      <a:pt x="1728" y="1219"/>
                      <a:pt x="1543" y="1329"/>
                      <a:pt x="1532" y="1542"/>
                    </a:cubicBezTo>
                    <a:cubicBezTo>
                      <a:pt x="1523" y="1623"/>
                      <a:pt x="1556" y="1700"/>
                      <a:pt x="1586" y="1774"/>
                    </a:cubicBezTo>
                    <a:cubicBezTo>
                      <a:pt x="1591" y="1785"/>
                      <a:pt x="1602" y="1791"/>
                      <a:pt x="1613" y="1791"/>
                    </a:cubicBezTo>
                    <a:cubicBezTo>
                      <a:pt x="1617" y="1791"/>
                      <a:pt x="1622" y="1790"/>
                      <a:pt x="1626" y="1788"/>
                    </a:cubicBezTo>
                    <a:cubicBezTo>
                      <a:pt x="1641" y="1780"/>
                      <a:pt x="1647" y="1760"/>
                      <a:pt x="1639" y="1745"/>
                    </a:cubicBezTo>
                    <a:cubicBezTo>
                      <a:pt x="1513" y="1460"/>
                      <a:pt x="1699" y="1304"/>
                      <a:pt x="1898" y="1304"/>
                    </a:cubicBezTo>
                    <a:cubicBezTo>
                      <a:pt x="2067" y="1304"/>
                      <a:pt x="2245" y="1416"/>
                      <a:pt x="2250" y="1654"/>
                    </a:cubicBezTo>
                    <a:cubicBezTo>
                      <a:pt x="2267" y="2033"/>
                      <a:pt x="1792" y="2293"/>
                      <a:pt x="1376" y="2293"/>
                    </a:cubicBezTo>
                    <a:cubicBezTo>
                      <a:pt x="1141" y="2293"/>
                      <a:pt x="925" y="2211"/>
                      <a:pt x="826" y="2019"/>
                    </a:cubicBezTo>
                    <a:cubicBezTo>
                      <a:pt x="792" y="1963"/>
                      <a:pt x="766" y="1903"/>
                      <a:pt x="752" y="1840"/>
                    </a:cubicBezTo>
                    <a:cubicBezTo>
                      <a:pt x="734" y="1720"/>
                      <a:pt x="812" y="1605"/>
                      <a:pt x="911" y="1503"/>
                    </a:cubicBezTo>
                    <a:cubicBezTo>
                      <a:pt x="1118" y="1296"/>
                      <a:pt x="1365" y="1102"/>
                      <a:pt x="1515" y="838"/>
                    </a:cubicBezTo>
                    <a:cubicBezTo>
                      <a:pt x="1885" y="216"/>
                      <a:pt x="1505" y="0"/>
                      <a:pt x="1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0"/>
              <p:cNvSpPr/>
              <p:nvPr/>
            </p:nvSpPr>
            <p:spPr>
              <a:xfrm>
                <a:off x="6108919" y="3486505"/>
                <a:ext cx="68246" cy="21578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16" extrusionOk="0">
                    <a:moveTo>
                      <a:pt x="1589" y="1"/>
                    </a:moveTo>
                    <a:cubicBezTo>
                      <a:pt x="1583" y="1"/>
                      <a:pt x="1577" y="3"/>
                      <a:pt x="1572" y="7"/>
                    </a:cubicBezTo>
                    <a:cubicBezTo>
                      <a:pt x="1220" y="260"/>
                      <a:pt x="796" y="405"/>
                      <a:pt x="366" y="405"/>
                    </a:cubicBezTo>
                    <a:cubicBezTo>
                      <a:pt x="260" y="405"/>
                      <a:pt x="153" y="396"/>
                      <a:pt x="47" y="378"/>
                    </a:cubicBezTo>
                    <a:cubicBezTo>
                      <a:pt x="45" y="378"/>
                      <a:pt x="43" y="377"/>
                      <a:pt x="41" y="377"/>
                    </a:cubicBezTo>
                    <a:cubicBezTo>
                      <a:pt x="12" y="377"/>
                      <a:pt x="1" y="423"/>
                      <a:pt x="32" y="435"/>
                    </a:cubicBezTo>
                    <a:cubicBezTo>
                      <a:pt x="181" y="489"/>
                      <a:pt x="340" y="515"/>
                      <a:pt x="499" y="515"/>
                    </a:cubicBezTo>
                    <a:cubicBezTo>
                      <a:pt x="910" y="515"/>
                      <a:pt x="1327" y="343"/>
                      <a:pt x="1611" y="51"/>
                    </a:cubicBezTo>
                    <a:cubicBezTo>
                      <a:pt x="1631" y="31"/>
                      <a:pt x="1612" y="1"/>
                      <a:pt x="1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0"/>
              <p:cNvSpPr/>
              <p:nvPr/>
            </p:nvSpPr>
            <p:spPr>
              <a:xfrm>
                <a:off x="6028420" y="3218121"/>
                <a:ext cx="32827" cy="748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9" extrusionOk="0">
                    <a:moveTo>
                      <a:pt x="476" y="0"/>
                    </a:moveTo>
                    <a:cubicBezTo>
                      <a:pt x="319" y="0"/>
                      <a:pt x="160" y="42"/>
                      <a:pt x="26" y="123"/>
                    </a:cubicBezTo>
                    <a:cubicBezTo>
                      <a:pt x="1" y="138"/>
                      <a:pt x="13" y="179"/>
                      <a:pt x="41" y="179"/>
                    </a:cubicBezTo>
                    <a:cubicBezTo>
                      <a:pt x="43" y="179"/>
                      <a:pt x="44" y="179"/>
                      <a:pt x="46" y="179"/>
                    </a:cubicBezTo>
                    <a:cubicBezTo>
                      <a:pt x="282" y="142"/>
                      <a:pt x="505" y="115"/>
                      <a:pt x="746" y="105"/>
                    </a:cubicBezTo>
                    <a:cubicBezTo>
                      <a:pt x="777" y="104"/>
                      <a:pt x="785" y="56"/>
                      <a:pt x="754" y="47"/>
                    </a:cubicBezTo>
                    <a:cubicBezTo>
                      <a:pt x="666" y="16"/>
                      <a:pt x="571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0"/>
              <p:cNvSpPr/>
              <p:nvPr/>
            </p:nvSpPr>
            <p:spPr>
              <a:xfrm>
                <a:off x="6044018" y="3427794"/>
                <a:ext cx="32618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420" extrusionOk="0">
                    <a:moveTo>
                      <a:pt x="399" y="0"/>
                    </a:moveTo>
                    <a:cubicBezTo>
                      <a:pt x="379" y="0"/>
                      <a:pt x="359" y="22"/>
                      <a:pt x="371" y="44"/>
                    </a:cubicBezTo>
                    <a:cubicBezTo>
                      <a:pt x="612" y="500"/>
                      <a:pt x="492" y="1109"/>
                      <a:pt x="28" y="1364"/>
                    </a:cubicBezTo>
                    <a:cubicBezTo>
                      <a:pt x="0" y="1379"/>
                      <a:pt x="15" y="1420"/>
                      <a:pt x="41" y="1420"/>
                    </a:cubicBezTo>
                    <a:cubicBezTo>
                      <a:pt x="44" y="1420"/>
                      <a:pt x="48" y="1419"/>
                      <a:pt x="51" y="1418"/>
                    </a:cubicBezTo>
                    <a:cubicBezTo>
                      <a:pt x="618" y="1237"/>
                      <a:pt x="779" y="452"/>
                      <a:pt x="421" y="12"/>
                    </a:cubicBezTo>
                    <a:cubicBezTo>
                      <a:pt x="415" y="4"/>
                      <a:pt x="407" y="0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0"/>
              <p:cNvSpPr/>
              <p:nvPr/>
            </p:nvSpPr>
            <p:spPr>
              <a:xfrm>
                <a:off x="6099426" y="3424323"/>
                <a:ext cx="26847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77" extrusionOk="0">
                    <a:moveTo>
                      <a:pt x="223" y="1"/>
                    </a:moveTo>
                    <a:cubicBezTo>
                      <a:pt x="212" y="1"/>
                      <a:pt x="202" y="6"/>
                      <a:pt x="197" y="18"/>
                    </a:cubicBezTo>
                    <a:cubicBezTo>
                      <a:pt x="0" y="475"/>
                      <a:pt x="86" y="1157"/>
                      <a:pt x="588" y="1374"/>
                    </a:cubicBezTo>
                    <a:cubicBezTo>
                      <a:pt x="592" y="1376"/>
                      <a:pt x="596" y="1377"/>
                      <a:pt x="599" y="1377"/>
                    </a:cubicBezTo>
                    <a:cubicBezTo>
                      <a:pt x="625" y="1377"/>
                      <a:pt x="642" y="1339"/>
                      <a:pt x="616" y="1322"/>
                    </a:cubicBezTo>
                    <a:cubicBezTo>
                      <a:pt x="207" y="1042"/>
                      <a:pt x="167" y="485"/>
                      <a:pt x="253" y="36"/>
                    </a:cubicBezTo>
                    <a:cubicBezTo>
                      <a:pt x="257" y="15"/>
                      <a:pt x="240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7" name="Google Shape;1627;p60"/>
            <p:cNvGrpSpPr/>
            <p:nvPr/>
          </p:nvGrpSpPr>
          <p:grpSpPr>
            <a:xfrm>
              <a:off x="8503717" y="467765"/>
              <a:ext cx="305683" cy="264869"/>
              <a:chOff x="3360325" y="-1226900"/>
              <a:chExt cx="352575" cy="305500"/>
            </a:xfrm>
          </p:grpSpPr>
          <p:sp>
            <p:nvSpPr>
              <p:cNvPr id="1628" name="Google Shape;1628;p60"/>
              <p:cNvSpPr/>
              <p:nvPr/>
            </p:nvSpPr>
            <p:spPr>
              <a:xfrm>
                <a:off x="3360325" y="-1226900"/>
                <a:ext cx="3525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2220" extrusionOk="0">
                    <a:moveTo>
                      <a:pt x="7119" y="0"/>
                    </a:moveTo>
                    <a:cubicBezTo>
                      <a:pt x="6383" y="0"/>
                      <a:pt x="5620" y="187"/>
                      <a:pt x="4860" y="602"/>
                    </a:cubicBezTo>
                    <a:cubicBezTo>
                      <a:pt x="114" y="3202"/>
                      <a:pt x="2100" y="7449"/>
                      <a:pt x="2216" y="7599"/>
                    </a:cubicBezTo>
                    <a:cubicBezTo>
                      <a:pt x="2330" y="7749"/>
                      <a:pt x="0" y="11933"/>
                      <a:pt x="122" y="12163"/>
                    </a:cubicBezTo>
                    <a:cubicBezTo>
                      <a:pt x="143" y="12202"/>
                      <a:pt x="211" y="12220"/>
                      <a:pt x="316" y="12220"/>
                    </a:cubicBezTo>
                    <a:cubicBezTo>
                      <a:pt x="1103" y="12220"/>
                      <a:pt x="3953" y="11221"/>
                      <a:pt x="4169" y="11091"/>
                    </a:cubicBezTo>
                    <a:cubicBezTo>
                      <a:pt x="4174" y="11088"/>
                      <a:pt x="4183" y="11086"/>
                      <a:pt x="4193" y="11086"/>
                    </a:cubicBezTo>
                    <a:cubicBezTo>
                      <a:pt x="4445" y="11086"/>
                      <a:pt x="6070" y="11967"/>
                      <a:pt x="7881" y="11967"/>
                    </a:cubicBezTo>
                    <a:cubicBezTo>
                      <a:pt x="9363" y="11967"/>
                      <a:pt x="10968" y="11377"/>
                      <a:pt x="12045" y="9233"/>
                    </a:cubicBezTo>
                    <a:cubicBezTo>
                      <a:pt x="14102" y="5139"/>
                      <a:pt x="10983" y="0"/>
                      <a:pt x="71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0"/>
              <p:cNvSpPr/>
              <p:nvPr/>
            </p:nvSpPr>
            <p:spPr>
              <a:xfrm>
                <a:off x="3472025" y="-963650"/>
                <a:ext cx="15615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1142" extrusionOk="0">
                    <a:moveTo>
                      <a:pt x="53" y="0"/>
                    </a:moveTo>
                    <a:cubicBezTo>
                      <a:pt x="24" y="0"/>
                      <a:pt x="0" y="40"/>
                      <a:pt x="26" y="65"/>
                    </a:cubicBezTo>
                    <a:cubicBezTo>
                      <a:pt x="430" y="446"/>
                      <a:pt x="926" y="725"/>
                      <a:pt x="1454" y="898"/>
                    </a:cubicBezTo>
                    <a:cubicBezTo>
                      <a:pt x="1968" y="1062"/>
                      <a:pt x="2508" y="1142"/>
                      <a:pt x="3048" y="1142"/>
                    </a:cubicBezTo>
                    <a:cubicBezTo>
                      <a:pt x="4172" y="1142"/>
                      <a:pt x="5300" y="798"/>
                      <a:pt x="6213" y="150"/>
                    </a:cubicBezTo>
                    <a:cubicBezTo>
                      <a:pt x="6246" y="128"/>
                      <a:pt x="6221" y="83"/>
                      <a:pt x="6190" y="83"/>
                    </a:cubicBezTo>
                    <a:cubicBezTo>
                      <a:pt x="6184" y="83"/>
                      <a:pt x="6177" y="85"/>
                      <a:pt x="6171" y="89"/>
                    </a:cubicBezTo>
                    <a:cubicBezTo>
                      <a:pt x="5252" y="662"/>
                      <a:pt x="4128" y="991"/>
                      <a:pt x="3020" y="991"/>
                    </a:cubicBezTo>
                    <a:cubicBezTo>
                      <a:pt x="1958" y="991"/>
                      <a:pt x="912" y="689"/>
                      <a:pt x="76" y="10"/>
                    </a:cubicBezTo>
                    <a:cubicBezTo>
                      <a:pt x="69" y="3"/>
                      <a:pt x="60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0"/>
              <p:cNvSpPr/>
              <p:nvPr/>
            </p:nvSpPr>
            <p:spPr>
              <a:xfrm>
                <a:off x="3418000" y="-953975"/>
                <a:ext cx="344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589" extrusionOk="0">
                    <a:moveTo>
                      <a:pt x="1335" y="0"/>
                    </a:moveTo>
                    <a:cubicBezTo>
                      <a:pt x="1332" y="0"/>
                      <a:pt x="1329" y="1"/>
                      <a:pt x="1326" y="2"/>
                    </a:cubicBezTo>
                    <a:cubicBezTo>
                      <a:pt x="877" y="121"/>
                      <a:pt x="441" y="294"/>
                      <a:pt x="34" y="518"/>
                    </a:cubicBezTo>
                    <a:cubicBezTo>
                      <a:pt x="1" y="537"/>
                      <a:pt x="19" y="589"/>
                      <a:pt x="53" y="589"/>
                    </a:cubicBezTo>
                    <a:cubicBezTo>
                      <a:pt x="57" y="589"/>
                      <a:pt x="61" y="588"/>
                      <a:pt x="65" y="587"/>
                    </a:cubicBezTo>
                    <a:cubicBezTo>
                      <a:pt x="515" y="469"/>
                      <a:pt x="942" y="296"/>
                      <a:pt x="1351" y="71"/>
                    </a:cubicBezTo>
                    <a:cubicBezTo>
                      <a:pt x="1367" y="64"/>
                      <a:pt x="1375" y="46"/>
                      <a:pt x="1371" y="29"/>
                    </a:cubicBezTo>
                    <a:cubicBezTo>
                      <a:pt x="1367" y="12"/>
                      <a:pt x="1352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0"/>
              <p:cNvSpPr/>
              <p:nvPr/>
            </p:nvSpPr>
            <p:spPr>
              <a:xfrm>
                <a:off x="3416250" y="-1193975"/>
                <a:ext cx="66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3283" extrusionOk="0">
                    <a:moveTo>
                      <a:pt x="2592" y="1"/>
                    </a:moveTo>
                    <a:cubicBezTo>
                      <a:pt x="2589" y="1"/>
                      <a:pt x="2586" y="1"/>
                      <a:pt x="2582" y="2"/>
                    </a:cubicBezTo>
                    <a:cubicBezTo>
                      <a:pt x="1131" y="347"/>
                      <a:pt x="71" y="1778"/>
                      <a:pt x="2" y="3244"/>
                    </a:cubicBezTo>
                    <a:cubicBezTo>
                      <a:pt x="1" y="3269"/>
                      <a:pt x="21" y="3282"/>
                      <a:pt x="40" y="3282"/>
                    </a:cubicBezTo>
                    <a:cubicBezTo>
                      <a:pt x="57" y="3282"/>
                      <a:pt x="74" y="3272"/>
                      <a:pt x="76" y="3251"/>
                    </a:cubicBezTo>
                    <a:cubicBezTo>
                      <a:pt x="264" y="1842"/>
                      <a:pt x="1230" y="522"/>
                      <a:pt x="2602" y="74"/>
                    </a:cubicBezTo>
                    <a:cubicBezTo>
                      <a:pt x="2643" y="60"/>
                      <a:pt x="2629" y="1"/>
                      <a:pt x="2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0"/>
              <p:cNvSpPr/>
              <p:nvPr/>
            </p:nvSpPr>
            <p:spPr>
              <a:xfrm>
                <a:off x="3446525" y="-1165325"/>
                <a:ext cx="203200" cy="173950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958" extrusionOk="0">
                    <a:moveTo>
                      <a:pt x="4727" y="92"/>
                    </a:moveTo>
                    <a:cubicBezTo>
                      <a:pt x="5116" y="92"/>
                      <a:pt x="5506" y="220"/>
                      <a:pt x="5836" y="492"/>
                    </a:cubicBezTo>
                    <a:cubicBezTo>
                      <a:pt x="6153" y="721"/>
                      <a:pt x="6400" y="1017"/>
                      <a:pt x="6579" y="1351"/>
                    </a:cubicBezTo>
                    <a:lnTo>
                      <a:pt x="6579" y="1351"/>
                    </a:lnTo>
                    <a:cubicBezTo>
                      <a:pt x="6410" y="1303"/>
                      <a:pt x="6234" y="1280"/>
                      <a:pt x="6056" y="1280"/>
                    </a:cubicBezTo>
                    <a:cubicBezTo>
                      <a:pt x="5963" y="1280"/>
                      <a:pt x="5869" y="1287"/>
                      <a:pt x="5776" y="1299"/>
                    </a:cubicBezTo>
                    <a:lnTo>
                      <a:pt x="5776" y="1299"/>
                    </a:lnTo>
                    <a:cubicBezTo>
                      <a:pt x="5510" y="938"/>
                      <a:pt x="5159" y="639"/>
                      <a:pt x="4746" y="442"/>
                    </a:cubicBezTo>
                    <a:cubicBezTo>
                      <a:pt x="4551" y="340"/>
                      <a:pt x="4340" y="258"/>
                      <a:pt x="4121" y="197"/>
                    </a:cubicBezTo>
                    <a:lnTo>
                      <a:pt x="4121" y="197"/>
                    </a:lnTo>
                    <a:cubicBezTo>
                      <a:pt x="4317" y="128"/>
                      <a:pt x="4522" y="92"/>
                      <a:pt x="4727" y="92"/>
                    </a:cubicBezTo>
                    <a:close/>
                    <a:moveTo>
                      <a:pt x="3883" y="300"/>
                    </a:moveTo>
                    <a:cubicBezTo>
                      <a:pt x="4564" y="457"/>
                      <a:pt x="5188" y="807"/>
                      <a:pt x="5614" y="1328"/>
                    </a:cubicBezTo>
                    <a:lnTo>
                      <a:pt x="5614" y="1328"/>
                    </a:lnTo>
                    <a:cubicBezTo>
                      <a:pt x="5419" y="1370"/>
                      <a:pt x="5230" y="1439"/>
                      <a:pt x="5055" y="1532"/>
                    </a:cubicBezTo>
                    <a:lnTo>
                      <a:pt x="5055" y="1532"/>
                    </a:lnTo>
                    <a:cubicBezTo>
                      <a:pt x="4679" y="1025"/>
                      <a:pt x="4181" y="601"/>
                      <a:pt x="3600" y="478"/>
                    </a:cubicBezTo>
                    <a:lnTo>
                      <a:pt x="3600" y="478"/>
                    </a:lnTo>
                    <a:cubicBezTo>
                      <a:pt x="3690" y="410"/>
                      <a:pt x="3785" y="350"/>
                      <a:pt x="3883" y="300"/>
                    </a:cubicBezTo>
                    <a:close/>
                    <a:moveTo>
                      <a:pt x="3467" y="590"/>
                    </a:moveTo>
                    <a:lnTo>
                      <a:pt x="3467" y="590"/>
                    </a:lnTo>
                    <a:cubicBezTo>
                      <a:pt x="3921" y="651"/>
                      <a:pt x="4341" y="899"/>
                      <a:pt x="4721" y="1322"/>
                    </a:cubicBezTo>
                    <a:cubicBezTo>
                      <a:pt x="4796" y="1395"/>
                      <a:pt x="4874" y="1486"/>
                      <a:pt x="4952" y="1591"/>
                    </a:cubicBezTo>
                    <a:lnTo>
                      <a:pt x="4952" y="1591"/>
                    </a:lnTo>
                    <a:cubicBezTo>
                      <a:pt x="4934" y="1602"/>
                      <a:pt x="4917" y="1613"/>
                      <a:pt x="4900" y="1624"/>
                    </a:cubicBezTo>
                    <a:cubicBezTo>
                      <a:pt x="4832" y="1663"/>
                      <a:pt x="4766" y="1707"/>
                      <a:pt x="4701" y="1753"/>
                    </a:cubicBezTo>
                    <a:lnTo>
                      <a:pt x="4701" y="1753"/>
                    </a:lnTo>
                    <a:cubicBezTo>
                      <a:pt x="4604" y="1701"/>
                      <a:pt x="4501" y="1658"/>
                      <a:pt x="4392" y="1628"/>
                    </a:cubicBezTo>
                    <a:cubicBezTo>
                      <a:pt x="3850" y="1650"/>
                      <a:pt x="3742" y="2349"/>
                      <a:pt x="3628" y="2766"/>
                    </a:cubicBezTo>
                    <a:lnTo>
                      <a:pt x="3628" y="2766"/>
                    </a:lnTo>
                    <a:cubicBezTo>
                      <a:pt x="3580" y="2758"/>
                      <a:pt x="3533" y="2754"/>
                      <a:pt x="3486" y="2754"/>
                    </a:cubicBezTo>
                    <a:cubicBezTo>
                      <a:pt x="3427" y="2754"/>
                      <a:pt x="3370" y="2760"/>
                      <a:pt x="3313" y="2772"/>
                    </a:cubicBezTo>
                    <a:lnTo>
                      <a:pt x="3313" y="2772"/>
                    </a:lnTo>
                    <a:cubicBezTo>
                      <a:pt x="3222" y="2542"/>
                      <a:pt x="3110" y="2325"/>
                      <a:pt x="2918" y="2158"/>
                    </a:cubicBezTo>
                    <a:cubicBezTo>
                      <a:pt x="2840" y="2104"/>
                      <a:pt x="2758" y="2081"/>
                      <a:pt x="2675" y="2081"/>
                    </a:cubicBezTo>
                    <a:cubicBezTo>
                      <a:pt x="2653" y="2081"/>
                      <a:pt x="2631" y="2083"/>
                      <a:pt x="2608" y="2086"/>
                    </a:cubicBezTo>
                    <a:lnTo>
                      <a:pt x="2608" y="2086"/>
                    </a:lnTo>
                    <a:cubicBezTo>
                      <a:pt x="2711" y="1583"/>
                      <a:pt x="2959" y="1101"/>
                      <a:pt x="3330" y="727"/>
                    </a:cubicBezTo>
                    <a:cubicBezTo>
                      <a:pt x="3373" y="679"/>
                      <a:pt x="3419" y="633"/>
                      <a:pt x="3467" y="590"/>
                    </a:cubicBezTo>
                    <a:close/>
                    <a:moveTo>
                      <a:pt x="4389" y="1718"/>
                    </a:moveTo>
                    <a:cubicBezTo>
                      <a:pt x="4470" y="1741"/>
                      <a:pt x="4549" y="1772"/>
                      <a:pt x="4625" y="1811"/>
                    </a:cubicBezTo>
                    <a:lnTo>
                      <a:pt x="4625" y="1811"/>
                    </a:lnTo>
                    <a:cubicBezTo>
                      <a:pt x="4288" y="2076"/>
                      <a:pt x="4008" y="2436"/>
                      <a:pt x="3837" y="2831"/>
                    </a:cubicBezTo>
                    <a:lnTo>
                      <a:pt x="3837" y="2831"/>
                    </a:lnTo>
                    <a:cubicBezTo>
                      <a:pt x="3797" y="2813"/>
                      <a:pt x="3758" y="2799"/>
                      <a:pt x="3718" y="2787"/>
                    </a:cubicBezTo>
                    <a:lnTo>
                      <a:pt x="3718" y="2787"/>
                    </a:lnTo>
                    <a:cubicBezTo>
                      <a:pt x="3821" y="2417"/>
                      <a:pt x="3919" y="1745"/>
                      <a:pt x="4389" y="1718"/>
                    </a:cubicBezTo>
                    <a:close/>
                    <a:moveTo>
                      <a:pt x="3240" y="575"/>
                    </a:moveTo>
                    <a:cubicBezTo>
                      <a:pt x="3281" y="575"/>
                      <a:pt x="3321" y="576"/>
                      <a:pt x="3360" y="579"/>
                    </a:cubicBezTo>
                    <a:lnTo>
                      <a:pt x="3360" y="579"/>
                    </a:lnTo>
                    <a:cubicBezTo>
                      <a:pt x="2932" y="974"/>
                      <a:pt x="2635" y="1526"/>
                      <a:pt x="2522" y="2105"/>
                    </a:cubicBezTo>
                    <a:lnTo>
                      <a:pt x="2522" y="2105"/>
                    </a:lnTo>
                    <a:cubicBezTo>
                      <a:pt x="2343" y="2159"/>
                      <a:pt x="2173" y="2295"/>
                      <a:pt x="2050" y="2419"/>
                    </a:cubicBezTo>
                    <a:cubicBezTo>
                      <a:pt x="1940" y="2548"/>
                      <a:pt x="1869" y="2690"/>
                      <a:pt x="1829" y="2838"/>
                    </a:cubicBezTo>
                    <a:lnTo>
                      <a:pt x="1829" y="2838"/>
                    </a:lnTo>
                    <a:cubicBezTo>
                      <a:pt x="1767" y="2824"/>
                      <a:pt x="1703" y="2815"/>
                      <a:pt x="1635" y="2811"/>
                    </a:cubicBezTo>
                    <a:lnTo>
                      <a:pt x="1635" y="2811"/>
                    </a:lnTo>
                    <a:cubicBezTo>
                      <a:pt x="1328" y="2072"/>
                      <a:pt x="1404" y="1238"/>
                      <a:pt x="2236" y="845"/>
                    </a:cubicBezTo>
                    <a:cubicBezTo>
                      <a:pt x="2585" y="663"/>
                      <a:pt x="2921" y="575"/>
                      <a:pt x="3240" y="575"/>
                    </a:cubicBezTo>
                    <a:close/>
                    <a:moveTo>
                      <a:pt x="1687" y="2926"/>
                    </a:moveTo>
                    <a:lnTo>
                      <a:pt x="1687" y="2926"/>
                    </a:lnTo>
                    <a:cubicBezTo>
                      <a:pt x="1728" y="2932"/>
                      <a:pt x="1767" y="2939"/>
                      <a:pt x="1806" y="2948"/>
                    </a:cubicBezTo>
                    <a:lnTo>
                      <a:pt x="1806" y="2948"/>
                    </a:lnTo>
                    <a:cubicBezTo>
                      <a:pt x="1797" y="3006"/>
                      <a:pt x="1792" y="3065"/>
                      <a:pt x="1791" y="3124"/>
                    </a:cubicBezTo>
                    <a:lnTo>
                      <a:pt x="1791" y="3124"/>
                    </a:lnTo>
                    <a:cubicBezTo>
                      <a:pt x="1754" y="3060"/>
                      <a:pt x="1719" y="2994"/>
                      <a:pt x="1687" y="2926"/>
                    </a:cubicBezTo>
                    <a:close/>
                    <a:moveTo>
                      <a:pt x="2677" y="2161"/>
                    </a:moveTo>
                    <a:cubicBezTo>
                      <a:pt x="2744" y="2161"/>
                      <a:pt x="2810" y="2179"/>
                      <a:pt x="2873" y="2223"/>
                    </a:cubicBezTo>
                    <a:cubicBezTo>
                      <a:pt x="3044" y="2379"/>
                      <a:pt x="3148" y="2578"/>
                      <a:pt x="3234" y="2792"/>
                    </a:cubicBezTo>
                    <a:lnTo>
                      <a:pt x="3234" y="2792"/>
                    </a:lnTo>
                    <a:cubicBezTo>
                      <a:pt x="3013" y="2858"/>
                      <a:pt x="2806" y="3004"/>
                      <a:pt x="2622" y="3191"/>
                    </a:cubicBezTo>
                    <a:lnTo>
                      <a:pt x="2622" y="3191"/>
                    </a:lnTo>
                    <a:cubicBezTo>
                      <a:pt x="2542" y="2861"/>
                      <a:pt x="2534" y="2511"/>
                      <a:pt x="2592" y="2170"/>
                    </a:cubicBezTo>
                    <a:lnTo>
                      <a:pt x="2592" y="2170"/>
                    </a:lnTo>
                    <a:cubicBezTo>
                      <a:pt x="2621" y="2164"/>
                      <a:pt x="2649" y="2161"/>
                      <a:pt x="2677" y="2161"/>
                    </a:cubicBezTo>
                    <a:close/>
                    <a:moveTo>
                      <a:pt x="2506" y="2195"/>
                    </a:moveTo>
                    <a:cubicBezTo>
                      <a:pt x="2448" y="2553"/>
                      <a:pt x="2461" y="2918"/>
                      <a:pt x="2556" y="3261"/>
                    </a:cubicBezTo>
                    <a:lnTo>
                      <a:pt x="2556" y="3261"/>
                    </a:lnTo>
                    <a:cubicBezTo>
                      <a:pt x="2553" y="3264"/>
                      <a:pt x="2550" y="3267"/>
                      <a:pt x="2547" y="3270"/>
                    </a:cubicBezTo>
                    <a:lnTo>
                      <a:pt x="2547" y="3270"/>
                    </a:lnTo>
                    <a:cubicBezTo>
                      <a:pt x="2361" y="3082"/>
                      <a:pt x="2152" y="2930"/>
                      <a:pt x="1900" y="2857"/>
                    </a:cubicBezTo>
                    <a:lnTo>
                      <a:pt x="1900" y="2857"/>
                    </a:lnTo>
                    <a:cubicBezTo>
                      <a:pt x="1949" y="2666"/>
                      <a:pt x="2063" y="2494"/>
                      <a:pt x="2216" y="2370"/>
                    </a:cubicBezTo>
                    <a:cubicBezTo>
                      <a:pt x="2299" y="2304"/>
                      <a:pt x="2400" y="2235"/>
                      <a:pt x="2506" y="2195"/>
                    </a:cubicBezTo>
                    <a:close/>
                    <a:moveTo>
                      <a:pt x="3476" y="2877"/>
                    </a:moveTo>
                    <a:cubicBezTo>
                      <a:pt x="3517" y="2880"/>
                      <a:pt x="3557" y="2887"/>
                      <a:pt x="3597" y="2896"/>
                    </a:cubicBezTo>
                    <a:lnTo>
                      <a:pt x="3597" y="2896"/>
                    </a:lnTo>
                    <a:cubicBezTo>
                      <a:pt x="3567" y="3036"/>
                      <a:pt x="3539" y="3178"/>
                      <a:pt x="3515" y="3321"/>
                    </a:cubicBezTo>
                    <a:lnTo>
                      <a:pt x="3515" y="3321"/>
                    </a:lnTo>
                    <a:cubicBezTo>
                      <a:pt x="3458" y="3180"/>
                      <a:pt x="3410" y="3033"/>
                      <a:pt x="3357" y="2889"/>
                    </a:cubicBezTo>
                    <a:lnTo>
                      <a:pt x="3357" y="2889"/>
                    </a:lnTo>
                    <a:cubicBezTo>
                      <a:pt x="3396" y="2882"/>
                      <a:pt x="3436" y="2878"/>
                      <a:pt x="3476" y="2877"/>
                    </a:cubicBezTo>
                    <a:close/>
                    <a:moveTo>
                      <a:pt x="3052" y="205"/>
                    </a:moveTo>
                    <a:cubicBezTo>
                      <a:pt x="3293" y="205"/>
                      <a:pt x="3534" y="229"/>
                      <a:pt x="3769" y="275"/>
                    </a:cubicBezTo>
                    <a:lnTo>
                      <a:pt x="3769" y="275"/>
                    </a:lnTo>
                    <a:cubicBezTo>
                      <a:pt x="3675" y="330"/>
                      <a:pt x="3585" y="392"/>
                      <a:pt x="3499" y="460"/>
                    </a:cubicBezTo>
                    <a:lnTo>
                      <a:pt x="3499" y="460"/>
                    </a:lnTo>
                    <a:cubicBezTo>
                      <a:pt x="3420" y="448"/>
                      <a:pt x="3340" y="442"/>
                      <a:pt x="3258" y="442"/>
                    </a:cubicBezTo>
                    <a:cubicBezTo>
                      <a:pt x="3129" y="442"/>
                      <a:pt x="2997" y="457"/>
                      <a:pt x="2862" y="490"/>
                    </a:cubicBezTo>
                    <a:cubicBezTo>
                      <a:pt x="1330" y="846"/>
                      <a:pt x="1110" y="1829"/>
                      <a:pt x="1506" y="2815"/>
                    </a:cubicBezTo>
                    <a:lnTo>
                      <a:pt x="1506" y="2815"/>
                    </a:lnTo>
                    <a:cubicBezTo>
                      <a:pt x="953" y="2881"/>
                      <a:pt x="580" y="3188"/>
                      <a:pt x="371" y="3598"/>
                    </a:cubicBezTo>
                    <a:lnTo>
                      <a:pt x="371" y="3598"/>
                    </a:lnTo>
                    <a:cubicBezTo>
                      <a:pt x="239" y="3179"/>
                      <a:pt x="199" y="2725"/>
                      <a:pt x="233" y="2310"/>
                    </a:cubicBezTo>
                    <a:cubicBezTo>
                      <a:pt x="317" y="1366"/>
                      <a:pt x="1083" y="635"/>
                      <a:pt x="1965" y="376"/>
                    </a:cubicBezTo>
                    <a:cubicBezTo>
                      <a:pt x="2313" y="261"/>
                      <a:pt x="2683" y="205"/>
                      <a:pt x="3052" y="205"/>
                    </a:cubicBezTo>
                    <a:close/>
                    <a:moveTo>
                      <a:pt x="3684" y="2920"/>
                    </a:moveTo>
                    <a:lnTo>
                      <a:pt x="3684" y="2920"/>
                    </a:lnTo>
                    <a:cubicBezTo>
                      <a:pt x="3719" y="2931"/>
                      <a:pt x="3752" y="2945"/>
                      <a:pt x="3786" y="2960"/>
                    </a:cubicBezTo>
                    <a:lnTo>
                      <a:pt x="3786" y="2960"/>
                    </a:lnTo>
                    <a:cubicBezTo>
                      <a:pt x="3708" y="3171"/>
                      <a:pt x="3662" y="3391"/>
                      <a:pt x="3655" y="3610"/>
                    </a:cubicBezTo>
                    <a:lnTo>
                      <a:pt x="3655" y="3610"/>
                    </a:lnTo>
                    <a:cubicBezTo>
                      <a:pt x="3629" y="3567"/>
                      <a:pt x="3606" y="3522"/>
                      <a:pt x="3584" y="3477"/>
                    </a:cubicBezTo>
                    <a:lnTo>
                      <a:pt x="3584" y="3477"/>
                    </a:lnTo>
                    <a:cubicBezTo>
                      <a:pt x="3616" y="3269"/>
                      <a:pt x="3648" y="3079"/>
                      <a:pt x="3684" y="2920"/>
                    </a:cubicBezTo>
                    <a:close/>
                    <a:moveTo>
                      <a:pt x="1879" y="2968"/>
                    </a:moveTo>
                    <a:cubicBezTo>
                      <a:pt x="2109" y="3039"/>
                      <a:pt x="2301" y="3179"/>
                      <a:pt x="2475" y="3354"/>
                    </a:cubicBezTo>
                    <a:lnTo>
                      <a:pt x="2475" y="3354"/>
                    </a:lnTo>
                    <a:cubicBezTo>
                      <a:pt x="2417" y="3425"/>
                      <a:pt x="2362" y="3498"/>
                      <a:pt x="2310" y="3574"/>
                    </a:cubicBezTo>
                    <a:cubicBezTo>
                      <a:pt x="2275" y="3623"/>
                      <a:pt x="2240" y="3673"/>
                      <a:pt x="2206" y="3724"/>
                    </a:cubicBezTo>
                    <a:lnTo>
                      <a:pt x="2206" y="3724"/>
                    </a:lnTo>
                    <a:cubicBezTo>
                      <a:pt x="2078" y="3570"/>
                      <a:pt x="1968" y="3419"/>
                      <a:pt x="1882" y="3276"/>
                    </a:cubicBezTo>
                    <a:lnTo>
                      <a:pt x="1882" y="3276"/>
                    </a:lnTo>
                    <a:cubicBezTo>
                      <a:pt x="1872" y="3187"/>
                      <a:pt x="1869" y="3097"/>
                      <a:pt x="1875" y="3007"/>
                    </a:cubicBezTo>
                    <a:cubicBezTo>
                      <a:pt x="1876" y="2994"/>
                      <a:pt x="1877" y="2981"/>
                      <a:pt x="1879" y="2968"/>
                    </a:cubicBezTo>
                    <a:close/>
                    <a:moveTo>
                      <a:pt x="1956" y="3613"/>
                    </a:moveTo>
                    <a:cubicBezTo>
                      <a:pt x="2012" y="3690"/>
                      <a:pt x="2070" y="3766"/>
                      <a:pt x="2131" y="3840"/>
                    </a:cubicBezTo>
                    <a:lnTo>
                      <a:pt x="2131" y="3840"/>
                    </a:lnTo>
                    <a:cubicBezTo>
                      <a:pt x="2116" y="3865"/>
                      <a:pt x="2100" y="3891"/>
                      <a:pt x="2085" y="3916"/>
                    </a:cubicBezTo>
                    <a:lnTo>
                      <a:pt x="2085" y="3916"/>
                    </a:lnTo>
                    <a:cubicBezTo>
                      <a:pt x="2033" y="3819"/>
                      <a:pt x="1990" y="3717"/>
                      <a:pt x="1956" y="3613"/>
                    </a:cubicBezTo>
                    <a:close/>
                    <a:moveTo>
                      <a:pt x="4723" y="1867"/>
                    </a:moveTo>
                    <a:cubicBezTo>
                      <a:pt x="5277" y="2213"/>
                      <a:pt x="5639" y="2969"/>
                      <a:pt x="5475" y="3627"/>
                    </a:cubicBezTo>
                    <a:cubicBezTo>
                      <a:pt x="5420" y="3896"/>
                      <a:pt x="5235" y="4094"/>
                      <a:pt x="4998" y="4172"/>
                    </a:cubicBezTo>
                    <a:lnTo>
                      <a:pt x="4998" y="4172"/>
                    </a:lnTo>
                    <a:cubicBezTo>
                      <a:pt x="4764" y="3762"/>
                      <a:pt x="4503" y="3370"/>
                      <a:pt x="4154" y="3045"/>
                    </a:cubicBezTo>
                    <a:cubicBezTo>
                      <a:pt x="4077" y="2974"/>
                      <a:pt x="3999" y="2918"/>
                      <a:pt x="3923" y="2875"/>
                    </a:cubicBezTo>
                    <a:lnTo>
                      <a:pt x="3923" y="2875"/>
                    </a:lnTo>
                    <a:cubicBezTo>
                      <a:pt x="4091" y="2482"/>
                      <a:pt x="4376" y="2131"/>
                      <a:pt x="4723" y="1867"/>
                    </a:cubicBezTo>
                    <a:close/>
                    <a:moveTo>
                      <a:pt x="3872" y="3004"/>
                    </a:moveTo>
                    <a:cubicBezTo>
                      <a:pt x="4257" y="3221"/>
                      <a:pt x="4581" y="3685"/>
                      <a:pt x="4877" y="4200"/>
                    </a:cubicBezTo>
                    <a:lnTo>
                      <a:pt x="4877" y="4200"/>
                    </a:lnTo>
                    <a:cubicBezTo>
                      <a:pt x="4842" y="4205"/>
                      <a:pt x="4807" y="4208"/>
                      <a:pt x="4770" y="4208"/>
                    </a:cubicBezTo>
                    <a:cubicBezTo>
                      <a:pt x="4711" y="4208"/>
                      <a:pt x="4649" y="4201"/>
                      <a:pt x="4588" y="4186"/>
                    </a:cubicBezTo>
                    <a:cubicBezTo>
                      <a:pt x="4304" y="4120"/>
                      <a:pt x="4006" y="3992"/>
                      <a:pt x="3786" y="3793"/>
                    </a:cubicBezTo>
                    <a:cubicBezTo>
                      <a:pt x="3777" y="3782"/>
                      <a:pt x="3768" y="3771"/>
                      <a:pt x="3759" y="3760"/>
                    </a:cubicBezTo>
                    <a:lnTo>
                      <a:pt x="3759" y="3760"/>
                    </a:lnTo>
                    <a:cubicBezTo>
                      <a:pt x="3744" y="3502"/>
                      <a:pt x="3786" y="3247"/>
                      <a:pt x="3872" y="3004"/>
                    </a:cubicBezTo>
                    <a:close/>
                    <a:moveTo>
                      <a:pt x="3278" y="2909"/>
                    </a:moveTo>
                    <a:cubicBezTo>
                      <a:pt x="3347" y="3096"/>
                      <a:pt x="3407" y="3290"/>
                      <a:pt x="3490" y="3470"/>
                    </a:cubicBezTo>
                    <a:lnTo>
                      <a:pt x="3490" y="3470"/>
                    </a:lnTo>
                    <a:cubicBezTo>
                      <a:pt x="3446" y="3740"/>
                      <a:pt x="3408" y="4012"/>
                      <a:pt x="3365" y="4282"/>
                    </a:cubicBezTo>
                    <a:lnTo>
                      <a:pt x="3365" y="4282"/>
                    </a:lnTo>
                    <a:cubicBezTo>
                      <a:pt x="3135" y="4016"/>
                      <a:pt x="2929" y="3702"/>
                      <a:pt x="2696" y="3431"/>
                    </a:cubicBezTo>
                    <a:lnTo>
                      <a:pt x="2696" y="3431"/>
                    </a:lnTo>
                    <a:cubicBezTo>
                      <a:pt x="2684" y="3398"/>
                      <a:pt x="2672" y="3365"/>
                      <a:pt x="2662" y="3332"/>
                    </a:cubicBezTo>
                    <a:lnTo>
                      <a:pt x="2662" y="3332"/>
                    </a:lnTo>
                    <a:cubicBezTo>
                      <a:pt x="2853" y="3128"/>
                      <a:pt x="3064" y="2972"/>
                      <a:pt x="3278" y="2909"/>
                    </a:cubicBezTo>
                    <a:close/>
                    <a:moveTo>
                      <a:pt x="2561" y="3445"/>
                    </a:moveTo>
                    <a:lnTo>
                      <a:pt x="2561" y="3445"/>
                    </a:lnTo>
                    <a:cubicBezTo>
                      <a:pt x="2595" y="3483"/>
                      <a:pt x="2628" y="3522"/>
                      <a:pt x="2661" y="3561"/>
                    </a:cubicBezTo>
                    <a:lnTo>
                      <a:pt x="2661" y="3561"/>
                    </a:lnTo>
                    <a:cubicBezTo>
                      <a:pt x="2810" y="3901"/>
                      <a:pt x="3055" y="4195"/>
                      <a:pt x="3341" y="4429"/>
                    </a:cubicBezTo>
                    <a:lnTo>
                      <a:pt x="3341" y="4429"/>
                    </a:lnTo>
                    <a:cubicBezTo>
                      <a:pt x="3326" y="4522"/>
                      <a:pt x="3310" y="4614"/>
                      <a:pt x="3292" y="4705"/>
                    </a:cubicBezTo>
                    <a:lnTo>
                      <a:pt x="3292" y="4705"/>
                    </a:lnTo>
                    <a:cubicBezTo>
                      <a:pt x="2915" y="4451"/>
                      <a:pt x="2565" y="4135"/>
                      <a:pt x="2289" y="3821"/>
                    </a:cubicBezTo>
                    <a:lnTo>
                      <a:pt x="2289" y="3821"/>
                    </a:lnTo>
                    <a:cubicBezTo>
                      <a:pt x="2371" y="3689"/>
                      <a:pt x="2463" y="3562"/>
                      <a:pt x="2561" y="3445"/>
                    </a:cubicBezTo>
                    <a:close/>
                    <a:moveTo>
                      <a:pt x="5013" y="1677"/>
                    </a:moveTo>
                    <a:cubicBezTo>
                      <a:pt x="5613" y="2544"/>
                      <a:pt x="6163" y="4177"/>
                      <a:pt x="5305" y="4736"/>
                    </a:cubicBezTo>
                    <a:lnTo>
                      <a:pt x="5305" y="4736"/>
                    </a:lnTo>
                    <a:cubicBezTo>
                      <a:pt x="5218" y="4572"/>
                      <a:pt x="5132" y="4409"/>
                      <a:pt x="5041" y="4248"/>
                    </a:cubicBezTo>
                    <a:lnTo>
                      <a:pt x="5041" y="4248"/>
                    </a:lnTo>
                    <a:cubicBezTo>
                      <a:pt x="5296" y="4158"/>
                      <a:pt x="5498" y="3941"/>
                      <a:pt x="5559" y="3649"/>
                    </a:cubicBezTo>
                    <a:cubicBezTo>
                      <a:pt x="5718" y="2958"/>
                      <a:pt x="5391" y="2191"/>
                      <a:pt x="4800" y="1812"/>
                    </a:cubicBezTo>
                    <a:lnTo>
                      <a:pt x="4800" y="1812"/>
                    </a:lnTo>
                    <a:cubicBezTo>
                      <a:pt x="4869" y="1763"/>
                      <a:pt x="4940" y="1718"/>
                      <a:pt x="5013" y="1677"/>
                    </a:cubicBezTo>
                    <a:close/>
                    <a:moveTo>
                      <a:pt x="3563" y="3616"/>
                    </a:moveTo>
                    <a:cubicBezTo>
                      <a:pt x="3591" y="3666"/>
                      <a:pt x="3622" y="3715"/>
                      <a:pt x="3656" y="3763"/>
                    </a:cubicBezTo>
                    <a:lnTo>
                      <a:pt x="3656" y="3763"/>
                    </a:lnTo>
                    <a:cubicBezTo>
                      <a:pt x="3674" y="4100"/>
                      <a:pt x="3788" y="4432"/>
                      <a:pt x="4026" y="4726"/>
                    </a:cubicBezTo>
                    <a:cubicBezTo>
                      <a:pt x="4049" y="4755"/>
                      <a:pt x="4072" y="4784"/>
                      <a:pt x="4096" y="4813"/>
                    </a:cubicBezTo>
                    <a:lnTo>
                      <a:pt x="4096" y="4813"/>
                    </a:lnTo>
                    <a:cubicBezTo>
                      <a:pt x="3955" y="4766"/>
                      <a:pt x="3821" y="4699"/>
                      <a:pt x="3705" y="4609"/>
                    </a:cubicBezTo>
                    <a:cubicBezTo>
                      <a:pt x="3615" y="4541"/>
                      <a:pt x="3530" y="4461"/>
                      <a:pt x="3448" y="4374"/>
                    </a:cubicBezTo>
                    <a:lnTo>
                      <a:pt x="3448" y="4374"/>
                    </a:lnTo>
                    <a:cubicBezTo>
                      <a:pt x="3491" y="4112"/>
                      <a:pt x="3527" y="3854"/>
                      <a:pt x="3563" y="3616"/>
                    </a:cubicBezTo>
                    <a:close/>
                    <a:moveTo>
                      <a:pt x="5688" y="1423"/>
                    </a:moveTo>
                    <a:cubicBezTo>
                      <a:pt x="5961" y="1792"/>
                      <a:pt x="6138" y="2240"/>
                      <a:pt x="6173" y="2759"/>
                    </a:cubicBezTo>
                    <a:cubicBezTo>
                      <a:pt x="6206" y="3438"/>
                      <a:pt x="6160" y="4188"/>
                      <a:pt x="5756" y="4759"/>
                    </a:cubicBezTo>
                    <a:cubicBezTo>
                      <a:pt x="5736" y="4783"/>
                      <a:pt x="5715" y="4807"/>
                      <a:pt x="5694" y="4829"/>
                    </a:cubicBezTo>
                    <a:lnTo>
                      <a:pt x="5694" y="4829"/>
                    </a:lnTo>
                    <a:cubicBezTo>
                      <a:pt x="5618" y="4825"/>
                      <a:pt x="5541" y="4823"/>
                      <a:pt x="5464" y="4823"/>
                    </a:cubicBezTo>
                    <a:cubicBezTo>
                      <a:pt x="5441" y="4823"/>
                      <a:pt x="5418" y="4823"/>
                      <a:pt x="5394" y="4823"/>
                    </a:cubicBezTo>
                    <a:lnTo>
                      <a:pt x="5394" y="4823"/>
                    </a:lnTo>
                    <a:cubicBezTo>
                      <a:pt x="6087" y="4347"/>
                      <a:pt x="5886" y="3157"/>
                      <a:pt x="5577" y="2455"/>
                    </a:cubicBezTo>
                    <a:cubicBezTo>
                      <a:pt x="5462" y="2178"/>
                      <a:pt x="5307" y="1890"/>
                      <a:pt x="5119" y="1621"/>
                    </a:cubicBezTo>
                    <a:lnTo>
                      <a:pt x="5119" y="1621"/>
                    </a:lnTo>
                    <a:cubicBezTo>
                      <a:pt x="5301" y="1530"/>
                      <a:pt x="5492" y="1462"/>
                      <a:pt x="5688" y="1423"/>
                    </a:cubicBezTo>
                    <a:close/>
                    <a:moveTo>
                      <a:pt x="3771" y="3890"/>
                    </a:moveTo>
                    <a:cubicBezTo>
                      <a:pt x="3994" y="4078"/>
                      <a:pt x="4290" y="4204"/>
                      <a:pt x="4572" y="4270"/>
                    </a:cubicBezTo>
                    <a:cubicBezTo>
                      <a:pt x="4639" y="4286"/>
                      <a:pt x="4706" y="4294"/>
                      <a:pt x="4771" y="4294"/>
                    </a:cubicBezTo>
                    <a:cubicBezTo>
                      <a:pt x="4823" y="4294"/>
                      <a:pt x="4873" y="4289"/>
                      <a:pt x="4922" y="4280"/>
                    </a:cubicBezTo>
                    <a:lnTo>
                      <a:pt x="4922" y="4280"/>
                    </a:lnTo>
                    <a:cubicBezTo>
                      <a:pt x="5018" y="4449"/>
                      <a:pt x="5110" y="4623"/>
                      <a:pt x="5201" y="4794"/>
                    </a:cubicBezTo>
                    <a:lnTo>
                      <a:pt x="5201" y="4794"/>
                    </a:lnTo>
                    <a:cubicBezTo>
                      <a:pt x="5170" y="4810"/>
                      <a:pt x="5137" y="4824"/>
                      <a:pt x="5103" y="4837"/>
                    </a:cubicBezTo>
                    <a:lnTo>
                      <a:pt x="5103" y="4837"/>
                    </a:lnTo>
                    <a:cubicBezTo>
                      <a:pt x="4924" y="4850"/>
                      <a:pt x="4744" y="4872"/>
                      <a:pt x="4565" y="4897"/>
                    </a:cubicBezTo>
                    <a:lnTo>
                      <a:pt x="4565" y="4897"/>
                    </a:lnTo>
                    <a:cubicBezTo>
                      <a:pt x="4464" y="4893"/>
                      <a:pt x="4362" y="4880"/>
                      <a:pt x="4262" y="4858"/>
                    </a:cubicBezTo>
                    <a:lnTo>
                      <a:pt x="4262" y="4858"/>
                    </a:lnTo>
                    <a:cubicBezTo>
                      <a:pt x="4049" y="4623"/>
                      <a:pt x="3874" y="4355"/>
                      <a:pt x="3800" y="4051"/>
                    </a:cubicBezTo>
                    <a:cubicBezTo>
                      <a:pt x="3788" y="3997"/>
                      <a:pt x="3778" y="3943"/>
                      <a:pt x="3771" y="3890"/>
                    </a:cubicBezTo>
                    <a:close/>
                    <a:moveTo>
                      <a:pt x="6075" y="1384"/>
                    </a:moveTo>
                    <a:cubicBezTo>
                      <a:pt x="6142" y="1384"/>
                      <a:pt x="6210" y="1388"/>
                      <a:pt x="6277" y="1395"/>
                    </a:cubicBezTo>
                    <a:cubicBezTo>
                      <a:pt x="6409" y="1409"/>
                      <a:pt x="6530" y="1437"/>
                      <a:pt x="6643" y="1478"/>
                    </a:cubicBezTo>
                    <a:lnTo>
                      <a:pt x="6643" y="1478"/>
                    </a:lnTo>
                    <a:cubicBezTo>
                      <a:pt x="6857" y="1931"/>
                      <a:pt x="6954" y="2445"/>
                      <a:pt x="6942" y="2950"/>
                    </a:cubicBezTo>
                    <a:cubicBezTo>
                      <a:pt x="6916" y="3634"/>
                      <a:pt x="6766" y="4420"/>
                      <a:pt x="6330" y="4971"/>
                    </a:cubicBezTo>
                    <a:lnTo>
                      <a:pt x="6330" y="4971"/>
                    </a:lnTo>
                    <a:cubicBezTo>
                      <a:pt x="6243" y="4923"/>
                      <a:pt x="6149" y="4887"/>
                      <a:pt x="6050" y="4869"/>
                    </a:cubicBezTo>
                    <a:cubicBezTo>
                      <a:pt x="5987" y="4858"/>
                      <a:pt x="5924" y="4850"/>
                      <a:pt x="5861" y="4843"/>
                    </a:cubicBezTo>
                    <a:lnTo>
                      <a:pt x="5861" y="4843"/>
                    </a:lnTo>
                    <a:cubicBezTo>
                      <a:pt x="6179" y="4427"/>
                      <a:pt x="6334" y="3806"/>
                      <a:pt x="6331" y="3109"/>
                    </a:cubicBezTo>
                    <a:cubicBezTo>
                      <a:pt x="6359" y="2499"/>
                      <a:pt x="6180" y="1896"/>
                      <a:pt x="5845" y="1398"/>
                    </a:cubicBezTo>
                    <a:lnTo>
                      <a:pt x="5845" y="1398"/>
                    </a:lnTo>
                    <a:cubicBezTo>
                      <a:pt x="5921" y="1389"/>
                      <a:pt x="5998" y="1384"/>
                      <a:pt x="6075" y="1384"/>
                    </a:cubicBezTo>
                    <a:close/>
                    <a:moveTo>
                      <a:pt x="1551" y="2920"/>
                    </a:moveTo>
                    <a:cubicBezTo>
                      <a:pt x="1625" y="3086"/>
                      <a:pt x="1715" y="3250"/>
                      <a:pt x="1819" y="3412"/>
                    </a:cubicBezTo>
                    <a:lnTo>
                      <a:pt x="1819" y="3412"/>
                    </a:lnTo>
                    <a:cubicBezTo>
                      <a:pt x="1858" y="3611"/>
                      <a:pt x="1936" y="3809"/>
                      <a:pt x="2041" y="3993"/>
                    </a:cubicBezTo>
                    <a:lnTo>
                      <a:pt x="2041" y="3993"/>
                    </a:lnTo>
                    <a:cubicBezTo>
                      <a:pt x="1863" y="4309"/>
                      <a:pt x="1727" y="4657"/>
                      <a:pt x="1706" y="5011"/>
                    </a:cubicBezTo>
                    <a:lnTo>
                      <a:pt x="1706" y="5011"/>
                    </a:lnTo>
                    <a:cubicBezTo>
                      <a:pt x="1522" y="4956"/>
                      <a:pt x="1347" y="4878"/>
                      <a:pt x="1188" y="4770"/>
                    </a:cubicBezTo>
                    <a:cubicBezTo>
                      <a:pt x="826" y="4524"/>
                      <a:pt x="576" y="4156"/>
                      <a:pt x="421" y="3744"/>
                    </a:cubicBezTo>
                    <a:lnTo>
                      <a:pt x="421" y="3744"/>
                    </a:lnTo>
                    <a:cubicBezTo>
                      <a:pt x="608" y="3308"/>
                      <a:pt x="978" y="2978"/>
                      <a:pt x="1551" y="2920"/>
                    </a:cubicBezTo>
                    <a:close/>
                    <a:moveTo>
                      <a:pt x="3425" y="4516"/>
                    </a:moveTo>
                    <a:cubicBezTo>
                      <a:pt x="3491" y="4583"/>
                      <a:pt x="3561" y="4645"/>
                      <a:pt x="3634" y="4699"/>
                    </a:cubicBezTo>
                    <a:cubicBezTo>
                      <a:pt x="3796" y="4823"/>
                      <a:pt x="3983" y="4907"/>
                      <a:pt x="4180" y="4958"/>
                    </a:cubicBezTo>
                    <a:lnTo>
                      <a:pt x="4180" y="4958"/>
                    </a:lnTo>
                    <a:cubicBezTo>
                      <a:pt x="4066" y="4976"/>
                      <a:pt x="3951" y="4995"/>
                      <a:pt x="3837" y="5014"/>
                    </a:cubicBezTo>
                    <a:lnTo>
                      <a:pt x="3837" y="5014"/>
                    </a:lnTo>
                    <a:cubicBezTo>
                      <a:pt x="3683" y="4943"/>
                      <a:pt x="3530" y="4858"/>
                      <a:pt x="3380" y="4763"/>
                    </a:cubicBezTo>
                    <a:lnTo>
                      <a:pt x="3380" y="4763"/>
                    </a:lnTo>
                    <a:cubicBezTo>
                      <a:pt x="3396" y="4681"/>
                      <a:pt x="3411" y="4598"/>
                      <a:pt x="3425" y="4516"/>
                    </a:cubicBezTo>
                    <a:close/>
                    <a:moveTo>
                      <a:pt x="5550" y="4959"/>
                    </a:moveTo>
                    <a:cubicBezTo>
                      <a:pt x="5552" y="4959"/>
                      <a:pt x="5554" y="4959"/>
                      <a:pt x="5556" y="4959"/>
                    </a:cubicBezTo>
                    <a:lnTo>
                      <a:pt x="5556" y="4959"/>
                    </a:lnTo>
                    <a:cubicBezTo>
                      <a:pt x="5525" y="4985"/>
                      <a:pt x="5493" y="5008"/>
                      <a:pt x="5462" y="5029"/>
                    </a:cubicBezTo>
                    <a:lnTo>
                      <a:pt x="5462" y="5029"/>
                    </a:lnTo>
                    <a:cubicBezTo>
                      <a:pt x="5449" y="5007"/>
                      <a:pt x="5437" y="4984"/>
                      <a:pt x="5425" y="4962"/>
                    </a:cubicBezTo>
                    <a:lnTo>
                      <a:pt x="5425" y="4962"/>
                    </a:lnTo>
                    <a:cubicBezTo>
                      <a:pt x="5466" y="4960"/>
                      <a:pt x="5508" y="4959"/>
                      <a:pt x="5550" y="4959"/>
                    </a:cubicBezTo>
                    <a:close/>
                    <a:moveTo>
                      <a:pt x="3351" y="4912"/>
                    </a:moveTo>
                    <a:lnTo>
                      <a:pt x="3351" y="4912"/>
                    </a:lnTo>
                    <a:cubicBezTo>
                      <a:pt x="3433" y="4962"/>
                      <a:pt x="3516" y="5009"/>
                      <a:pt x="3598" y="5051"/>
                    </a:cubicBezTo>
                    <a:lnTo>
                      <a:pt x="3598" y="5051"/>
                    </a:lnTo>
                    <a:cubicBezTo>
                      <a:pt x="3503" y="5065"/>
                      <a:pt x="3408" y="5077"/>
                      <a:pt x="3312" y="5088"/>
                    </a:cubicBezTo>
                    <a:lnTo>
                      <a:pt x="3312" y="5088"/>
                    </a:lnTo>
                    <a:cubicBezTo>
                      <a:pt x="3326" y="5030"/>
                      <a:pt x="3338" y="4971"/>
                      <a:pt x="3351" y="4912"/>
                    </a:cubicBezTo>
                    <a:close/>
                    <a:moveTo>
                      <a:pt x="2216" y="3941"/>
                    </a:moveTo>
                    <a:cubicBezTo>
                      <a:pt x="2525" y="4298"/>
                      <a:pt x="2888" y="4616"/>
                      <a:pt x="3262" y="4857"/>
                    </a:cubicBezTo>
                    <a:lnTo>
                      <a:pt x="3262" y="4857"/>
                    </a:lnTo>
                    <a:cubicBezTo>
                      <a:pt x="3246" y="4939"/>
                      <a:pt x="3228" y="5019"/>
                      <a:pt x="3208" y="5100"/>
                    </a:cubicBezTo>
                    <a:lnTo>
                      <a:pt x="3208" y="5100"/>
                    </a:lnTo>
                    <a:cubicBezTo>
                      <a:pt x="3033" y="5118"/>
                      <a:pt x="2858" y="5129"/>
                      <a:pt x="2684" y="5129"/>
                    </a:cubicBezTo>
                    <a:cubicBezTo>
                      <a:pt x="2623" y="5129"/>
                      <a:pt x="2563" y="5127"/>
                      <a:pt x="2502" y="5124"/>
                    </a:cubicBezTo>
                    <a:cubicBezTo>
                      <a:pt x="2279" y="5120"/>
                      <a:pt x="2054" y="5097"/>
                      <a:pt x="1839" y="5046"/>
                    </a:cubicBezTo>
                    <a:lnTo>
                      <a:pt x="1839" y="5046"/>
                    </a:lnTo>
                    <a:cubicBezTo>
                      <a:pt x="1840" y="5000"/>
                      <a:pt x="1842" y="4953"/>
                      <a:pt x="1847" y="4904"/>
                    </a:cubicBezTo>
                    <a:cubicBezTo>
                      <a:pt x="1875" y="4689"/>
                      <a:pt x="1973" y="4406"/>
                      <a:pt x="2119" y="4120"/>
                    </a:cubicBezTo>
                    <a:lnTo>
                      <a:pt x="2119" y="4120"/>
                    </a:lnTo>
                    <a:cubicBezTo>
                      <a:pt x="2255" y="4325"/>
                      <a:pt x="2422" y="4507"/>
                      <a:pt x="2599" y="4643"/>
                    </a:cubicBezTo>
                    <a:cubicBezTo>
                      <a:pt x="2606" y="4649"/>
                      <a:pt x="2613" y="4652"/>
                      <a:pt x="2621" y="4652"/>
                    </a:cubicBezTo>
                    <a:cubicBezTo>
                      <a:pt x="2652" y="4652"/>
                      <a:pt x="2677" y="4605"/>
                      <a:pt x="2643" y="4583"/>
                    </a:cubicBezTo>
                    <a:cubicBezTo>
                      <a:pt x="2455" y="4437"/>
                      <a:pt x="2289" y="4252"/>
                      <a:pt x="2159" y="4044"/>
                    </a:cubicBezTo>
                    <a:lnTo>
                      <a:pt x="2159" y="4044"/>
                    </a:lnTo>
                    <a:cubicBezTo>
                      <a:pt x="2177" y="4010"/>
                      <a:pt x="2196" y="3975"/>
                      <a:pt x="2216" y="3941"/>
                    </a:cubicBezTo>
                    <a:close/>
                    <a:moveTo>
                      <a:pt x="4347" y="5086"/>
                    </a:moveTo>
                    <a:cubicBezTo>
                      <a:pt x="4394" y="5132"/>
                      <a:pt x="4442" y="5177"/>
                      <a:pt x="4493" y="5219"/>
                    </a:cubicBezTo>
                    <a:lnTo>
                      <a:pt x="4493" y="5219"/>
                    </a:lnTo>
                    <a:cubicBezTo>
                      <a:pt x="4366" y="5200"/>
                      <a:pt x="4237" y="5167"/>
                      <a:pt x="4108" y="5123"/>
                    </a:cubicBezTo>
                    <a:lnTo>
                      <a:pt x="4108" y="5123"/>
                    </a:lnTo>
                    <a:cubicBezTo>
                      <a:pt x="4188" y="5111"/>
                      <a:pt x="4267" y="5098"/>
                      <a:pt x="4347" y="5086"/>
                    </a:cubicBezTo>
                    <a:close/>
                    <a:moveTo>
                      <a:pt x="5293" y="4968"/>
                    </a:moveTo>
                    <a:cubicBezTo>
                      <a:pt x="5315" y="5010"/>
                      <a:pt x="5337" y="5051"/>
                      <a:pt x="5359" y="5092"/>
                    </a:cubicBezTo>
                    <a:lnTo>
                      <a:pt x="5359" y="5092"/>
                    </a:lnTo>
                    <a:cubicBezTo>
                      <a:pt x="5169" y="5194"/>
                      <a:pt x="4962" y="5239"/>
                      <a:pt x="4747" y="5239"/>
                    </a:cubicBezTo>
                    <a:cubicBezTo>
                      <a:pt x="4722" y="5239"/>
                      <a:pt x="4696" y="5239"/>
                      <a:pt x="4670" y="5237"/>
                    </a:cubicBezTo>
                    <a:lnTo>
                      <a:pt x="4670" y="5237"/>
                    </a:lnTo>
                    <a:cubicBezTo>
                      <a:pt x="4641" y="5216"/>
                      <a:pt x="4614" y="5193"/>
                      <a:pt x="4587" y="5170"/>
                    </a:cubicBezTo>
                    <a:cubicBezTo>
                      <a:pt x="4548" y="5136"/>
                      <a:pt x="4509" y="5102"/>
                      <a:pt x="4471" y="5067"/>
                    </a:cubicBezTo>
                    <a:lnTo>
                      <a:pt x="4471" y="5067"/>
                    </a:lnTo>
                    <a:cubicBezTo>
                      <a:pt x="4745" y="5026"/>
                      <a:pt x="5019" y="4989"/>
                      <a:pt x="5293" y="4968"/>
                    </a:cubicBezTo>
                    <a:close/>
                    <a:moveTo>
                      <a:pt x="5755" y="4967"/>
                    </a:moveTo>
                    <a:lnTo>
                      <a:pt x="5755" y="4967"/>
                    </a:lnTo>
                    <a:cubicBezTo>
                      <a:pt x="5924" y="4980"/>
                      <a:pt x="6090" y="5013"/>
                      <a:pt x="6235" y="5082"/>
                    </a:cubicBezTo>
                    <a:lnTo>
                      <a:pt x="6235" y="5082"/>
                    </a:lnTo>
                    <a:cubicBezTo>
                      <a:pt x="6124" y="5204"/>
                      <a:pt x="5995" y="5311"/>
                      <a:pt x="5849" y="5400"/>
                    </a:cubicBezTo>
                    <a:cubicBezTo>
                      <a:pt x="5803" y="5425"/>
                      <a:pt x="5756" y="5446"/>
                      <a:pt x="5708" y="5462"/>
                    </a:cubicBezTo>
                    <a:lnTo>
                      <a:pt x="5708" y="5462"/>
                    </a:lnTo>
                    <a:cubicBezTo>
                      <a:pt x="5704" y="5456"/>
                      <a:pt x="5701" y="5450"/>
                      <a:pt x="5697" y="5444"/>
                    </a:cubicBezTo>
                    <a:cubicBezTo>
                      <a:pt x="5640" y="5350"/>
                      <a:pt x="5585" y="5254"/>
                      <a:pt x="5531" y="5157"/>
                    </a:cubicBezTo>
                    <a:lnTo>
                      <a:pt x="5531" y="5157"/>
                    </a:lnTo>
                    <a:cubicBezTo>
                      <a:pt x="5612" y="5102"/>
                      <a:pt x="5687" y="5039"/>
                      <a:pt x="5755" y="4967"/>
                    </a:cubicBezTo>
                    <a:close/>
                    <a:moveTo>
                      <a:pt x="5428" y="5220"/>
                    </a:moveTo>
                    <a:cubicBezTo>
                      <a:pt x="5480" y="5315"/>
                      <a:pt x="5531" y="5407"/>
                      <a:pt x="5582" y="5495"/>
                    </a:cubicBezTo>
                    <a:lnTo>
                      <a:pt x="5582" y="5495"/>
                    </a:lnTo>
                    <a:cubicBezTo>
                      <a:pt x="5528" y="5505"/>
                      <a:pt x="5473" y="5510"/>
                      <a:pt x="5418" y="5510"/>
                    </a:cubicBezTo>
                    <a:cubicBezTo>
                      <a:pt x="5236" y="5510"/>
                      <a:pt x="5054" y="5459"/>
                      <a:pt x="4888" y="5374"/>
                    </a:cubicBezTo>
                    <a:lnTo>
                      <a:pt x="4888" y="5374"/>
                    </a:lnTo>
                    <a:cubicBezTo>
                      <a:pt x="5089" y="5359"/>
                      <a:pt x="5269" y="5306"/>
                      <a:pt x="5428" y="5220"/>
                    </a:cubicBezTo>
                    <a:close/>
                    <a:moveTo>
                      <a:pt x="6768" y="1529"/>
                    </a:moveTo>
                    <a:cubicBezTo>
                      <a:pt x="7450" y="1849"/>
                      <a:pt x="7755" y="2648"/>
                      <a:pt x="7873" y="3403"/>
                    </a:cubicBezTo>
                    <a:cubicBezTo>
                      <a:pt x="7976" y="4090"/>
                      <a:pt x="7976" y="4824"/>
                      <a:pt x="7699" y="5469"/>
                    </a:cubicBezTo>
                    <a:cubicBezTo>
                      <a:pt x="7540" y="5882"/>
                      <a:pt x="7161" y="6194"/>
                      <a:pt x="6734" y="6246"/>
                    </a:cubicBezTo>
                    <a:lnTo>
                      <a:pt x="6734" y="6246"/>
                    </a:lnTo>
                    <a:cubicBezTo>
                      <a:pt x="6782" y="6175"/>
                      <a:pt x="6819" y="6096"/>
                      <a:pt x="6841" y="6009"/>
                    </a:cubicBezTo>
                    <a:cubicBezTo>
                      <a:pt x="6918" y="5623"/>
                      <a:pt x="6721" y="5235"/>
                      <a:pt x="6411" y="5021"/>
                    </a:cubicBezTo>
                    <a:lnTo>
                      <a:pt x="6411" y="5021"/>
                    </a:lnTo>
                    <a:cubicBezTo>
                      <a:pt x="6568" y="4818"/>
                      <a:pt x="6691" y="4584"/>
                      <a:pt x="6770" y="4359"/>
                    </a:cubicBezTo>
                    <a:cubicBezTo>
                      <a:pt x="7103" y="3463"/>
                      <a:pt x="7138" y="2434"/>
                      <a:pt x="6774" y="1543"/>
                    </a:cubicBezTo>
                    <a:cubicBezTo>
                      <a:pt x="6772" y="1538"/>
                      <a:pt x="6770" y="1534"/>
                      <a:pt x="6768" y="1529"/>
                    </a:cubicBezTo>
                    <a:close/>
                    <a:moveTo>
                      <a:pt x="6321" y="5129"/>
                    </a:moveTo>
                    <a:cubicBezTo>
                      <a:pt x="6411" y="5186"/>
                      <a:pt x="6490" y="5260"/>
                      <a:pt x="6552" y="5358"/>
                    </a:cubicBezTo>
                    <a:cubicBezTo>
                      <a:pt x="6802" y="5736"/>
                      <a:pt x="6751" y="6031"/>
                      <a:pt x="6548" y="6253"/>
                    </a:cubicBezTo>
                    <a:lnTo>
                      <a:pt x="6548" y="6253"/>
                    </a:lnTo>
                    <a:cubicBezTo>
                      <a:pt x="6482" y="6249"/>
                      <a:pt x="6415" y="6238"/>
                      <a:pt x="6348" y="6221"/>
                    </a:cubicBezTo>
                    <a:cubicBezTo>
                      <a:pt x="6080" y="6081"/>
                      <a:pt x="5915" y="5802"/>
                      <a:pt x="5756" y="5541"/>
                    </a:cubicBezTo>
                    <a:lnTo>
                      <a:pt x="5756" y="5541"/>
                    </a:lnTo>
                    <a:cubicBezTo>
                      <a:pt x="5968" y="5459"/>
                      <a:pt x="6159" y="5311"/>
                      <a:pt x="6321" y="5129"/>
                    </a:cubicBezTo>
                    <a:close/>
                    <a:moveTo>
                      <a:pt x="1844" y="5200"/>
                    </a:moveTo>
                    <a:lnTo>
                      <a:pt x="1844" y="5200"/>
                    </a:lnTo>
                    <a:cubicBezTo>
                      <a:pt x="2060" y="5248"/>
                      <a:pt x="2282" y="5269"/>
                      <a:pt x="2498" y="5274"/>
                    </a:cubicBezTo>
                    <a:cubicBezTo>
                      <a:pt x="2531" y="5274"/>
                      <a:pt x="2564" y="5275"/>
                      <a:pt x="2596" y="5275"/>
                    </a:cubicBezTo>
                    <a:cubicBezTo>
                      <a:pt x="2789" y="5275"/>
                      <a:pt x="2980" y="5264"/>
                      <a:pt x="3171" y="5247"/>
                    </a:cubicBezTo>
                    <a:lnTo>
                      <a:pt x="3171" y="5247"/>
                    </a:lnTo>
                    <a:cubicBezTo>
                      <a:pt x="3083" y="5576"/>
                      <a:pt x="2966" y="5895"/>
                      <a:pt x="2800" y="6197"/>
                    </a:cubicBezTo>
                    <a:cubicBezTo>
                      <a:pt x="2760" y="6264"/>
                      <a:pt x="2718" y="6323"/>
                      <a:pt x="2673" y="6372"/>
                    </a:cubicBezTo>
                    <a:lnTo>
                      <a:pt x="2673" y="6372"/>
                    </a:lnTo>
                    <a:cubicBezTo>
                      <a:pt x="2220" y="6119"/>
                      <a:pt x="1889" y="5741"/>
                      <a:pt x="1844" y="5200"/>
                    </a:cubicBezTo>
                    <a:close/>
                    <a:moveTo>
                      <a:pt x="345" y="3963"/>
                    </a:moveTo>
                    <a:cubicBezTo>
                      <a:pt x="512" y="4333"/>
                      <a:pt x="761" y="4660"/>
                      <a:pt x="1104" y="4896"/>
                    </a:cubicBezTo>
                    <a:cubicBezTo>
                      <a:pt x="1290" y="5020"/>
                      <a:pt x="1493" y="5107"/>
                      <a:pt x="1704" y="5166"/>
                    </a:cubicBezTo>
                    <a:lnTo>
                      <a:pt x="1704" y="5166"/>
                    </a:lnTo>
                    <a:cubicBezTo>
                      <a:pt x="1710" y="5317"/>
                      <a:pt x="1739" y="5469"/>
                      <a:pt x="1796" y="5619"/>
                    </a:cubicBezTo>
                    <a:cubicBezTo>
                      <a:pt x="1947" y="5974"/>
                      <a:pt x="2225" y="6254"/>
                      <a:pt x="2578" y="6464"/>
                    </a:cubicBezTo>
                    <a:lnTo>
                      <a:pt x="2578" y="6464"/>
                    </a:lnTo>
                    <a:cubicBezTo>
                      <a:pt x="2440" y="6574"/>
                      <a:pt x="2285" y="6620"/>
                      <a:pt x="2124" y="6620"/>
                    </a:cubicBezTo>
                    <a:cubicBezTo>
                      <a:pt x="1754" y="6620"/>
                      <a:pt x="1349" y="6381"/>
                      <a:pt x="1042" y="6127"/>
                    </a:cubicBezTo>
                    <a:cubicBezTo>
                      <a:pt x="399" y="5661"/>
                      <a:pt x="140" y="4710"/>
                      <a:pt x="345" y="3963"/>
                    </a:cubicBezTo>
                    <a:close/>
                    <a:moveTo>
                      <a:pt x="3845" y="5163"/>
                    </a:moveTo>
                    <a:cubicBezTo>
                      <a:pt x="4162" y="5299"/>
                      <a:pt x="4448" y="5367"/>
                      <a:pt x="4704" y="5377"/>
                    </a:cubicBezTo>
                    <a:lnTo>
                      <a:pt x="4704" y="5377"/>
                    </a:lnTo>
                    <a:cubicBezTo>
                      <a:pt x="4795" y="5436"/>
                      <a:pt x="4891" y="5487"/>
                      <a:pt x="4993" y="5528"/>
                    </a:cubicBezTo>
                    <a:cubicBezTo>
                      <a:pt x="5130" y="5585"/>
                      <a:pt x="5264" y="5611"/>
                      <a:pt x="5393" y="5611"/>
                    </a:cubicBezTo>
                    <a:cubicBezTo>
                      <a:pt x="5475" y="5611"/>
                      <a:pt x="5555" y="5600"/>
                      <a:pt x="5633" y="5581"/>
                    </a:cubicBezTo>
                    <a:lnTo>
                      <a:pt x="5633" y="5581"/>
                    </a:lnTo>
                    <a:cubicBezTo>
                      <a:pt x="5756" y="5786"/>
                      <a:pt x="5879" y="5965"/>
                      <a:pt x="6005" y="6099"/>
                    </a:cubicBezTo>
                    <a:cubicBezTo>
                      <a:pt x="6085" y="6191"/>
                      <a:pt x="6183" y="6274"/>
                      <a:pt x="6304" y="6330"/>
                    </a:cubicBezTo>
                    <a:cubicBezTo>
                      <a:pt x="6346" y="6343"/>
                      <a:pt x="6389" y="6353"/>
                      <a:pt x="6433" y="6359"/>
                    </a:cubicBezTo>
                    <a:lnTo>
                      <a:pt x="6433" y="6359"/>
                    </a:lnTo>
                    <a:cubicBezTo>
                      <a:pt x="6056" y="6658"/>
                      <a:pt x="5390" y="6795"/>
                      <a:pt x="4956" y="6809"/>
                    </a:cubicBezTo>
                    <a:cubicBezTo>
                      <a:pt x="4865" y="6814"/>
                      <a:pt x="4768" y="6817"/>
                      <a:pt x="4668" y="6817"/>
                    </a:cubicBezTo>
                    <a:cubicBezTo>
                      <a:pt x="4058" y="6817"/>
                      <a:pt x="3322" y="6706"/>
                      <a:pt x="2753" y="6415"/>
                    </a:cubicBezTo>
                    <a:lnTo>
                      <a:pt x="2753" y="6415"/>
                    </a:lnTo>
                    <a:cubicBezTo>
                      <a:pt x="2996" y="6139"/>
                      <a:pt x="3158" y="5711"/>
                      <a:pt x="3277" y="5237"/>
                    </a:cubicBezTo>
                    <a:lnTo>
                      <a:pt x="3277" y="5237"/>
                    </a:lnTo>
                    <a:cubicBezTo>
                      <a:pt x="3467" y="5217"/>
                      <a:pt x="3657" y="5191"/>
                      <a:pt x="3845" y="5163"/>
                    </a:cubicBezTo>
                    <a:close/>
                    <a:moveTo>
                      <a:pt x="4702" y="0"/>
                    </a:moveTo>
                    <a:cubicBezTo>
                      <a:pt x="4645" y="0"/>
                      <a:pt x="4588" y="3"/>
                      <a:pt x="4530" y="9"/>
                    </a:cubicBezTo>
                    <a:cubicBezTo>
                      <a:pt x="4340" y="36"/>
                      <a:pt x="4160" y="88"/>
                      <a:pt x="3990" y="163"/>
                    </a:cubicBezTo>
                    <a:lnTo>
                      <a:pt x="3990" y="163"/>
                    </a:lnTo>
                    <a:cubicBezTo>
                      <a:pt x="3696" y="92"/>
                      <a:pt x="3388" y="57"/>
                      <a:pt x="3079" y="57"/>
                    </a:cubicBezTo>
                    <a:cubicBezTo>
                      <a:pt x="1672" y="57"/>
                      <a:pt x="250" y="792"/>
                      <a:pt x="78" y="2292"/>
                    </a:cubicBezTo>
                    <a:cubicBezTo>
                      <a:pt x="40" y="2792"/>
                      <a:pt x="98" y="3330"/>
                      <a:pt x="281" y="3809"/>
                    </a:cubicBezTo>
                    <a:lnTo>
                      <a:pt x="281" y="3809"/>
                    </a:lnTo>
                    <a:cubicBezTo>
                      <a:pt x="1" y="4612"/>
                      <a:pt x="261" y="5686"/>
                      <a:pt x="979" y="6207"/>
                    </a:cubicBezTo>
                    <a:cubicBezTo>
                      <a:pt x="1307" y="6454"/>
                      <a:pt x="1689" y="6725"/>
                      <a:pt x="2114" y="6725"/>
                    </a:cubicBezTo>
                    <a:cubicBezTo>
                      <a:pt x="2178" y="6725"/>
                      <a:pt x="2244" y="6719"/>
                      <a:pt x="2311" y="6705"/>
                    </a:cubicBezTo>
                    <a:cubicBezTo>
                      <a:pt x="2441" y="6669"/>
                      <a:pt x="2557" y="6602"/>
                      <a:pt x="2659" y="6510"/>
                    </a:cubicBezTo>
                    <a:lnTo>
                      <a:pt x="2659" y="6510"/>
                    </a:lnTo>
                    <a:cubicBezTo>
                      <a:pt x="3214" y="6815"/>
                      <a:pt x="3932" y="6957"/>
                      <a:pt x="4623" y="6957"/>
                    </a:cubicBezTo>
                    <a:cubicBezTo>
                      <a:pt x="5284" y="6957"/>
                      <a:pt x="5919" y="6827"/>
                      <a:pt x="6361" y="6582"/>
                    </a:cubicBezTo>
                    <a:cubicBezTo>
                      <a:pt x="6459" y="6525"/>
                      <a:pt x="6555" y="6453"/>
                      <a:pt x="6637" y="6367"/>
                    </a:cubicBezTo>
                    <a:lnTo>
                      <a:pt x="6637" y="6367"/>
                    </a:lnTo>
                    <a:cubicBezTo>
                      <a:pt x="6652" y="6367"/>
                      <a:pt x="6667" y="6366"/>
                      <a:pt x="6683" y="6364"/>
                    </a:cubicBezTo>
                    <a:cubicBezTo>
                      <a:pt x="7482" y="6340"/>
                      <a:pt x="7912" y="5525"/>
                      <a:pt x="8001" y="4820"/>
                    </a:cubicBezTo>
                    <a:cubicBezTo>
                      <a:pt x="8128" y="3789"/>
                      <a:pt x="7994" y="2546"/>
                      <a:pt x="7275" y="1745"/>
                    </a:cubicBezTo>
                    <a:cubicBezTo>
                      <a:pt x="7106" y="1584"/>
                      <a:pt x="6911" y="1468"/>
                      <a:pt x="6703" y="1392"/>
                    </a:cubicBezTo>
                    <a:lnTo>
                      <a:pt x="6703" y="1392"/>
                    </a:lnTo>
                    <a:cubicBezTo>
                      <a:pt x="6320" y="641"/>
                      <a:pt x="5563" y="0"/>
                      <a:pt x="4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60"/>
            <p:cNvGrpSpPr/>
            <p:nvPr/>
          </p:nvGrpSpPr>
          <p:grpSpPr>
            <a:xfrm rot="1408159" flipH="1">
              <a:off x="8405794" y="289961"/>
              <a:ext cx="88545" cy="313061"/>
              <a:chOff x="1825350" y="-685725"/>
              <a:chExt cx="102125" cy="361075"/>
            </a:xfrm>
          </p:grpSpPr>
          <p:sp>
            <p:nvSpPr>
              <p:cNvPr id="1634" name="Google Shape;1634;p60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0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6" name="Google Shape;1636;p60"/>
            <p:cNvGrpSpPr/>
            <p:nvPr/>
          </p:nvGrpSpPr>
          <p:grpSpPr>
            <a:xfrm rot="-2700000">
              <a:off x="8114350" y="326548"/>
              <a:ext cx="122337" cy="168848"/>
              <a:chOff x="2916600" y="-617325"/>
              <a:chExt cx="184250" cy="254300"/>
            </a:xfrm>
          </p:grpSpPr>
          <p:sp>
            <p:nvSpPr>
              <p:cNvPr id="1637" name="Google Shape;1637;p60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10172" extrusionOk="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0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8231" extrusionOk="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rgbClr val="3C35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9" name="Google Shape;1639;p60"/>
            <p:cNvGrpSpPr/>
            <p:nvPr/>
          </p:nvGrpSpPr>
          <p:grpSpPr>
            <a:xfrm rot="-1167920">
              <a:off x="8224693" y="533252"/>
              <a:ext cx="136568" cy="134175"/>
              <a:chOff x="5397687" y="2595834"/>
              <a:chExt cx="157527" cy="154767"/>
            </a:xfrm>
          </p:grpSpPr>
          <p:sp>
            <p:nvSpPr>
              <p:cNvPr id="1640" name="Google Shape;1640;p60"/>
              <p:cNvSpPr/>
              <p:nvPr/>
            </p:nvSpPr>
            <p:spPr>
              <a:xfrm>
                <a:off x="5426122" y="2595834"/>
                <a:ext cx="100237" cy="154767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3701" extrusionOk="0">
                    <a:moveTo>
                      <a:pt x="1430" y="0"/>
                    </a:moveTo>
                    <a:cubicBezTo>
                      <a:pt x="1422" y="0"/>
                      <a:pt x="1416" y="1"/>
                      <a:pt x="1412" y="3"/>
                    </a:cubicBezTo>
                    <a:cubicBezTo>
                      <a:pt x="1412" y="3"/>
                      <a:pt x="1" y="3234"/>
                      <a:pt x="26" y="3295"/>
                    </a:cubicBezTo>
                    <a:cubicBezTo>
                      <a:pt x="50" y="3354"/>
                      <a:pt x="840" y="3701"/>
                      <a:pt x="972" y="3701"/>
                    </a:cubicBezTo>
                    <a:cubicBezTo>
                      <a:pt x="978" y="3701"/>
                      <a:pt x="982" y="3700"/>
                      <a:pt x="986" y="3699"/>
                    </a:cubicBezTo>
                    <a:cubicBezTo>
                      <a:pt x="1063" y="3668"/>
                      <a:pt x="2396" y="469"/>
                      <a:pt x="2371" y="407"/>
                    </a:cubicBezTo>
                    <a:cubicBezTo>
                      <a:pt x="2347" y="348"/>
                      <a:pt x="1584" y="0"/>
                      <a:pt x="1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0"/>
              <p:cNvSpPr/>
              <p:nvPr/>
            </p:nvSpPr>
            <p:spPr>
              <a:xfrm>
                <a:off x="5397687" y="2624647"/>
                <a:ext cx="157527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346" extrusionOk="0">
                    <a:moveTo>
                      <a:pt x="445" y="0"/>
                    </a:moveTo>
                    <a:cubicBezTo>
                      <a:pt x="444" y="0"/>
                      <a:pt x="443" y="0"/>
                      <a:pt x="442" y="0"/>
                    </a:cubicBezTo>
                    <a:cubicBezTo>
                      <a:pt x="380" y="26"/>
                      <a:pt x="0" y="867"/>
                      <a:pt x="39" y="960"/>
                    </a:cubicBezTo>
                    <a:cubicBezTo>
                      <a:pt x="39" y="960"/>
                      <a:pt x="3212" y="2346"/>
                      <a:pt x="3329" y="2346"/>
                    </a:cubicBezTo>
                    <a:cubicBezTo>
                      <a:pt x="3330" y="2346"/>
                      <a:pt x="3331" y="2346"/>
                      <a:pt x="3331" y="2346"/>
                    </a:cubicBezTo>
                    <a:cubicBezTo>
                      <a:pt x="3393" y="2320"/>
                      <a:pt x="3766" y="1464"/>
                      <a:pt x="3735" y="1386"/>
                    </a:cubicBezTo>
                    <a:cubicBezTo>
                      <a:pt x="3704" y="1310"/>
                      <a:pt x="564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BCED6B-B780-5CF8-3624-6FFA9E0D4ED4}"/>
              </a:ext>
            </a:extLst>
          </p:cNvPr>
          <p:cNvSpPr txBox="1"/>
          <p:nvPr/>
        </p:nvSpPr>
        <p:spPr>
          <a:xfrm>
            <a:off x="1380744" y="1114555"/>
            <a:ext cx="670129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"Personalized medicine - a patient-centered paradigm." NCBI</a:t>
            </a:r>
            <a:r>
              <a:rPr lang="en-US" b="0" i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, </a:t>
            </a:r>
            <a:r>
              <a:rPr lang="en-US" b="0" i="0" u="sng">
                <a:solidFill>
                  <a:srgbClr val="374151"/>
                </a:solidFill>
                <a:effectLst/>
                <a:latin typeface="Söhne"/>
                <a:hlinkClick r:id="rId3"/>
              </a:rPr>
              <a:t>https://www.ncbi.nlm.nih.gov/pmc/articles/PMC6256941/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"Personalized Treatment Plan." WebMD</a:t>
            </a:r>
            <a:r>
              <a:rPr lang="en-US" i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,</a:t>
            </a:r>
            <a:r>
              <a:rPr lang="en-US" b="1" i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u="sng">
                <a:solidFill>
                  <a:srgbClr val="374151"/>
                </a:solidFill>
                <a:effectLst/>
                <a:latin typeface="Söhne"/>
                <a:hlinkClick r:id="rId4"/>
              </a:rPr>
              <a:t>https://www.webmd.com/cancer/personalized-treatment-plan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"Personalized Treatment Plans for Cancer Patients." Dana-Farber Cancer Institute</a:t>
            </a:r>
            <a:r>
              <a:rPr lang="en-US" i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,</a:t>
            </a:r>
            <a:r>
              <a:rPr lang="en-US" b="0" i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u="sng">
                <a:solidFill>
                  <a:srgbClr val="374151"/>
                </a:solidFill>
                <a:effectLst/>
                <a:latin typeface="Söhne"/>
                <a:hlinkClick r:id="rId5"/>
              </a:rPr>
              <a:t>https://www.dana-farber.org/cancer-treatment/personalized-treatment-plans/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"Creating a Personalized Treatment Plan for Mental Health." Verywell Mind</a:t>
            </a:r>
            <a:r>
              <a:rPr lang="en-US" b="0" i="0">
                <a:solidFill>
                  <a:schemeClr val="accent5">
                    <a:lumMod val="75000"/>
                  </a:schemeClr>
                </a:solidFill>
                <a:effectLst/>
                <a:latin typeface="Söhne"/>
              </a:rPr>
              <a:t>, </a:t>
            </a:r>
            <a:r>
              <a:rPr lang="en-US" b="0" i="0" u="sng">
                <a:solidFill>
                  <a:srgbClr val="374151"/>
                </a:solidFill>
                <a:effectLst/>
                <a:latin typeface="Söhne"/>
                <a:hlinkClick r:id="rId6"/>
              </a:rPr>
              <a:t>https://www.verywellmind.com/creating-a-personalized-treatment-plan-for-mental-health-5093461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23224-2880-FB7D-5B61-2333B4BD954E}"/>
              </a:ext>
            </a:extLst>
          </p:cNvPr>
          <p:cNvSpPr txBox="1"/>
          <p:nvPr/>
        </p:nvSpPr>
        <p:spPr>
          <a:xfrm>
            <a:off x="2560320" y="4786466"/>
            <a:ext cx="4436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itchFamily="2" charset="77"/>
                <a:cs typeface="Poppins" pitchFamily="2" charset="77"/>
              </a:rPr>
              <a:t>IT20128722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R C S Ranasgala </a:t>
            </a:r>
            <a:r>
              <a:rPr lang="en-LK">
                <a:latin typeface="Poppins" pitchFamily="2" charset="77"/>
                <a:cs typeface="Poppins" pitchFamily="2" charset="77"/>
              </a:rPr>
              <a:t>| TMP-23-116</a:t>
            </a:r>
          </a:p>
        </p:txBody>
      </p:sp>
    </p:spTree>
    <p:extLst>
      <p:ext uri="{BB962C8B-B14F-4D97-AF65-F5344CB8AC3E}">
        <p14:creationId xmlns:p14="http://schemas.microsoft.com/office/powerpoint/2010/main" val="3168853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8;p60">
            <a:extLst>
              <a:ext uri="{FF2B5EF4-FFF2-40B4-BE49-F238E27FC236}">
                <a16:creationId xmlns:a16="http://schemas.microsoft.com/office/drawing/2014/main" id="{A046BA46-66DB-3A8A-0EDD-95BC5CEAFD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99905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THANK YOU…</a:t>
            </a:r>
            <a:endParaRPr sz="2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1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"/>
          <p:cNvSpPr txBox="1">
            <a:spLocks noGrp="1"/>
          </p:cNvSpPr>
          <p:nvPr>
            <p:ph type="title"/>
          </p:nvPr>
        </p:nvSpPr>
        <p:spPr>
          <a:xfrm>
            <a:off x="1363665" y="363392"/>
            <a:ext cx="6416670" cy="621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tx1"/>
                </a:solidFill>
              </a:rPr>
              <a:t>OVERALL SYSTEM DIAGRAM</a:t>
            </a:r>
          </a:p>
        </p:txBody>
      </p:sp>
      <p:grpSp>
        <p:nvGrpSpPr>
          <p:cNvPr id="483" name="Google Shape;483;p46"/>
          <p:cNvGrpSpPr/>
          <p:nvPr/>
        </p:nvGrpSpPr>
        <p:grpSpPr>
          <a:xfrm>
            <a:off x="68344" y="111318"/>
            <a:ext cx="890546" cy="819315"/>
            <a:chOff x="1176374" y="719862"/>
            <a:chExt cx="887810" cy="816798"/>
          </a:xfrm>
        </p:grpSpPr>
        <p:sp>
          <p:nvSpPr>
            <p:cNvPr id="484" name="Google Shape;484;p46"/>
            <p:cNvSpPr/>
            <p:nvPr/>
          </p:nvSpPr>
          <p:spPr>
            <a:xfrm>
              <a:off x="1666024" y="956131"/>
              <a:ext cx="99448" cy="61245"/>
            </a:xfrm>
            <a:custGeom>
              <a:avLst/>
              <a:gdLst/>
              <a:ahLst/>
              <a:cxnLst/>
              <a:rect l="l" t="t" r="r" b="b"/>
              <a:pathLst>
                <a:path w="2759" h="1699" extrusionOk="0">
                  <a:moveTo>
                    <a:pt x="1306" y="0"/>
                  </a:moveTo>
                  <a:cubicBezTo>
                    <a:pt x="1110" y="0"/>
                    <a:pt x="909" y="62"/>
                    <a:pt x="723" y="209"/>
                  </a:cubicBezTo>
                  <a:cubicBezTo>
                    <a:pt x="1" y="777"/>
                    <a:pt x="995" y="1699"/>
                    <a:pt x="1751" y="1699"/>
                  </a:cubicBezTo>
                  <a:cubicBezTo>
                    <a:pt x="1946" y="1699"/>
                    <a:pt x="2125" y="1638"/>
                    <a:pt x="2255" y="1493"/>
                  </a:cubicBezTo>
                  <a:cubicBezTo>
                    <a:pt x="2758" y="933"/>
                    <a:pt x="2067" y="0"/>
                    <a:pt x="1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" name="Google Shape;485;p46"/>
            <p:cNvGrpSpPr/>
            <p:nvPr/>
          </p:nvGrpSpPr>
          <p:grpSpPr>
            <a:xfrm rot="-3850221">
              <a:off x="1305032" y="1029796"/>
              <a:ext cx="135701" cy="370953"/>
              <a:chOff x="2187550" y="-667000"/>
              <a:chExt cx="135700" cy="370950"/>
            </a:xfrm>
          </p:grpSpPr>
          <p:sp>
            <p:nvSpPr>
              <p:cNvPr id="486" name="Google Shape;486;p46"/>
              <p:cNvSpPr/>
              <p:nvPr/>
            </p:nvSpPr>
            <p:spPr>
              <a:xfrm>
                <a:off x="2187550" y="-667000"/>
                <a:ext cx="135700" cy="299650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11986" extrusionOk="0">
                    <a:moveTo>
                      <a:pt x="244" y="1"/>
                    </a:moveTo>
                    <a:cubicBezTo>
                      <a:pt x="241" y="1"/>
                      <a:pt x="237" y="1"/>
                      <a:pt x="235" y="2"/>
                    </a:cubicBezTo>
                    <a:cubicBezTo>
                      <a:pt x="1" y="55"/>
                      <a:pt x="2223" y="2491"/>
                      <a:pt x="2782" y="5293"/>
                    </a:cubicBezTo>
                    <a:cubicBezTo>
                      <a:pt x="3341" y="8081"/>
                      <a:pt x="2987" y="11986"/>
                      <a:pt x="3274" y="11986"/>
                    </a:cubicBezTo>
                    <a:cubicBezTo>
                      <a:pt x="3275" y="11986"/>
                      <a:pt x="3277" y="11986"/>
                      <a:pt x="3278" y="11985"/>
                    </a:cubicBezTo>
                    <a:cubicBezTo>
                      <a:pt x="3560" y="11945"/>
                      <a:pt x="5427" y="7910"/>
                      <a:pt x="4554" y="5006"/>
                    </a:cubicBezTo>
                    <a:cubicBezTo>
                      <a:pt x="3691" y="2135"/>
                      <a:pt x="544" y="1"/>
                      <a:pt x="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6"/>
              <p:cNvSpPr/>
              <p:nvPr/>
            </p:nvSpPr>
            <p:spPr>
              <a:xfrm>
                <a:off x="2246900" y="-583625"/>
                <a:ext cx="2582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739" extrusionOk="0">
                    <a:moveTo>
                      <a:pt x="81" y="0"/>
                    </a:moveTo>
                    <a:lnTo>
                      <a:pt x="1" y="36"/>
                    </a:lnTo>
                    <a:cubicBezTo>
                      <a:pt x="1" y="36"/>
                      <a:pt x="82" y="262"/>
                      <a:pt x="204" y="603"/>
                    </a:cubicBezTo>
                    <a:cubicBezTo>
                      <a:pt x="236" y="687"/>
                      <a:pt x="271" y="777"/>
                      <a:pt x="307" y="874"/>
                    </a:cubicBezTo>
                    <a:cubicBezTo>
                      <a:pt x="346" y="969"/>
                      <a:pt x="369" y="1077"/>
                      <a:pt x="405" y="1182"/>
                    </a:cubicBezTo>
                    <a:cubicBezTo>
                      <a:pt x="472" y="1396"/>
                      <a:pt x="544" y="1625"/>
                      <a:pt x="615" y="1853"/>
                    </a:cubicBezTo>
                    <a:cubicBezTo>
                      <a:pt x="668" y="2084"/>
                      <a:pt x="719" y="2316"/>
                      <a:pt x="768" y="2533"/>
                    </a:cubicBezTo>
                    <a:cubicBezTo>
                      <a:pt x="788" y="2643"/>
                      <a:pt x="827" y="2744"/>
                      <a:pt x="834" y="2848"/>
                    </a:cubicBezTo>
                    <a:cubicBezTo>
                      <a:pt x="846" y="2951"/>
                      <a:pt x="856" y="3049"/>
                      <a:pt x="867" y="3139"/>
                    </a:cubicBezTo>
                    <a:cubicBezTo>
                      <a:pt x="914" y="3498"/>
                      <a:pt x="945" y="3738"/>
                      <a:pt x="945" y="3738"/>
                    </a:cubicBezTo>
                    <a:lnTo>
                      <a:pt x="1033" y="3730"/>
                    </a:lnTo>
                    <a:cubicBezTo>
                      <a:pt x="1033" y="3730"/>
                      <a:pt x="1024" y="3489"/>
                      <a:pt x="1010" y="3127"/>
                    </a:cubicBezTo>
                    <a:cubicBezTo>
                      <a:pt x="1006" y="3037"/>
                      <a:pt x="1000" y="2938"/>
                      <a:pt x="993" y="2835"/>
                    </a:cubicBezTo>
                    <a:cubicBezTo>
                      <a:pt x="993" y="2731"/>
                      <a:pt x="960" y="2623"/>
                      <a:pt x="940" y="2511"/>
                    </a:cubicBezTo>
                    <a:cubicBezTo>
                      <a:pt x="894" y="2285"/>
                      <a:pt x="845" y="2044"/>
                      <a:pt x="795" y="1804"/>
                    </a:cubicBezTo>
                    <a:cubicBezTo>
                      <a:pt x="718" y="1574"/>
                      <a:pt x="642" y="1342"/>
                      <a:pt x="569" y="1127"/>
                    </a:cubicBezTo>
                    <a:cubicBezTo>
                      <a:pt x="532" y="1018"/>
                      <a:pt x="501" y="912"/>
                      <a:pt x="456" y="818"/>
                    </a:cubicBezTo>
                    <a:cubicBezTo>
                      <a:pt x="414" y="722"/>
                      <a:pt x="374" y="632"/>
                      <a:pt x="337" y="549"/>
                    </a:cubicBezTo>
                    <a:cubicBezTo>
                      <a:pt x="183" y="219"/>
                      <a:pt x="8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6"/>
              <p:cNvSpPr/>
              <p:nvPr/>
            </p:nvSpPr>
            <p:spPr>
              <a:xfrm>
                <a:off x="2241900" y="-334675"/>
                <a:ext cx="418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45" extrusionOk="0">
                    <a:moveTo>
                      <a:pt x="924" y="0"/>
                    </a:moveTo>
                    <a:cubicBezTo>
                      <a:pt x="297" y="0"/>
                      <a:pt x="0" y="1190"/>
                      <a:pt x="767" y="1501"/>
                    </a:cubicBezTo>
                    <a:cubicBezTo>
                      <a:pt x="839" y="1531"/>
                      <a:pt x="906" y="1544"/>
                      <a:pt x="968" y="1544"/>
                    </a:cubicBezTo>
                    <a:cubicBezTo>
                      <a:pt x="1598" y="1544"/>
                      <a:pt x="1673" y="150"/>
                      <a:pt x="1035" y="13"/>
                    </a:cubicBezTo>
                    <a:cubicBezTo>
                      <a:pt x="997" y="4"/>
                      <a:pt x="960" y="0"/>
                      <a:pt x="9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489;p46"/>
            <p:cNvGrpSpPr/>
            <p:nvPr/>
          </p:nvGrpSpPr>
          <p:grpSpPr>
            <a:xfrm rot="872489">
              <a:off x="1793581" y="745799"/>
              <a:ext cx="239049" cy="254304"/>
              <a:chOff x="2577625" y="-1221650"/>
              <a:chExt cx="204500" cy="217550"/>
            </a:xfrm>
          </p:grpSpPr>
          <p:sp>
            <p:nvSpPr>
              <p:cNvPr id="490" name="Google Shape;490;p46"/>
              <p:cNvSpPr/>
              <p:nvPr/>
            </p:nvSpPr>
            <p:spPr>
              <a:xfrm>
                <a:off x="2577625" y="-1221650"/>
                <a:ext cx="204500" cy="217550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702" extrusionOk="0">
                    <a:moveTo>
                      <a:pt x="1535" y="1"/>
                    </a:moveTo>
                    <a:cubicBezTo>
                      <a:pt x="1452" y="1"/>
                      <a:pt x="1369" y="20"/>
                      <a:pt x="1286" y="61"/>
                    </a:cubicBezTo>
                    <a:cubicBezTo>
                      <a:pt x="0" y="704"/>
                      <a:pt x="3637" y="8702"/>
                      <a:pt x="4051" y="8702"/>
                    </a:cubicBezTo>
                    <a:cubicBezTo>
                      <a:pt x="4053" y="8702"/>
                      <a:pt x="4055" y="8702"/>
                      <a:pt x="4057" y="8701"/>
                    </a:cubicBezTo>
                    <a:cubicBezTo>
                      <a:pt x="4399" y="8625"/>
                      <a:pt x="8179" y="894"/>
                      <a:pt x="6966" y="522"/>
                    </a:cubicBezTo>
                    <a:cubicBezTo>
                      <a:pt x="6911" y="505"/>
                      <a:pt x="6856" y="497"/>
                      <a:pt x="6801" y="497"/>
                    </a:cubicBezTo>
                    <a:cubicBezTo>
                      <a:pt x="5625" y="497"/>
                      <a:pt x="4304" y="4122"/>
                      <a:pt x="4130" y="4122"/>
                    </a:cubicBezTo>
                    <a:cubicBezTo>
                      <a:pt x="3961" y="4122"/>
                      <a:pt x="2749" y="1"/>
                      <a:pt x="15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6"/>
              <p:cNvSpPr/>
              <p:nvPr/>
            </p:nvSpPr>
            <p:spPr>
              <a:xfrm>
                <a:off x="2676025" y="-1129325"/>
                <a:ext cx="53575" cy="11035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4414" extrusionOk="0">
                    <a:moveTo>
                      <a:pt x="2022" y="1"/>
                    </a:moveTo>
                    <a:cubicBezTo>
                      <a:pt x="2022" y="1"/>
                      <a:pt x="1869" y="260"/>
                      <a:pt x="1654" y="658"/>
                    </a:cubicBezTo>
                    <a:cubicBezTo>
                      <a:pt x="1550" y="858"/>
                      <a:pt x="1422" y="1089"/>
                      <a:pt x="1295" y="1341"/>
                    </a:cubicBezTo>
                    <a:cubicBezTo>
                      <a:pt x="1168" y="1593"/>
                      <a:pt x="1034" y="1863"/>
                      <a:pt x="898" y="2132"/>
                    </a:cubicBezTo>
                    <a:cubicBezTo>
                      <a:pt x="661" y="2684"/>
                      <a:pt x="426" y="3237"/>
                      <a:pt x="264" y="3657"/>
                    </a:cubicBezTo>
                    <a:cubicBezTo>
                      <a:pt x="99" y="4077"/>
                      <a:pt x="1" y="4361"/>
                      <a:pt x="1" y="4361"/>
                    </a:cubicBezTo>
                    <a:lnTo>
                      <a:pt x="124" y="4414"/>
                    </a:lnTo>
                    <a:cubicBezTo>
                      <a:pt x="124" y="4414"/>
                      <a:pt x="266" y="4148"/>
                      <a:pt x="463" y="3743"/>
                    </a:cubicBezTo>
                    <a:cubicBezTo>
                      <a:pt x="663" y="3338"/>
                      <a:pt x="911" y="2791"/>
                      <a:pt x="1157" y="2243"/>
                    </a:cubicBezTo>
                    <a:cubicBezTo>
                      <a:pt x="1285" y="1972"/>
                      <a:pt x="1413" y="1702"/>
                      <a:pt x="1534" y="1448"/>
                    </a:cubicBezTo>
                    <a:cubicBezTo>
                      <a:pt x="1654" y="1194"/>
                      <a:pt x="1757" y="953"/>
                      <a:pt x="1851" y="749"/>
                    </a:cubicBezTo>
                    <a:cubicBezTo>
                      <a:pt x="2032" y="338"/>
                      <a:pt x="2142" y="58"/>
                      <a:pt x="2142" y="58"/>
                    </a:cubicBezTo>
                    <a:lnTo>
                      <a:pt x="20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6"/>
              <p:cNvSpPr/>
              <p:nvPr/>
            </p:nvSpPr>
            <p:spPr>
              <a:xfrm>
                <a:off x="2644125" y="-1169350"/>
                <a:ext cx="2557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1848" extrusionOk="0">
                    <a:moveTo>
                      <a:pt x="120" y="0"/>
                    </a:moveTo>
                    <a:lnTo>
                      <a:pt x="1" y="60"/>
                    </a:lnTo>
                    <a:cubicBezTo>
                      <a:pt x="1" y="60"/>
                      <a:pt x="36" y="183"/>
                      <a:pt x="105" y="358"/>
                    </a:cubicBezTo>
                    <a:cubicBezTo>
                      <a:pt x="142" y="445"/>
                      <a:pt x="179" y="549"/>
                      <a:pt x="229" y="654"/>
                    </a:cubicBezTo>
                    <a:cubicBezTo>
                      <a:pt x="279" y="761"/>
                      <a:pt x="333" y="874"/>
                      <a:pt x="386" y="987"/>
                    </a:cubicBezTo>
                    <a:cubicBezTo>
                      <a:pt x="503" y="1208"/>
                      <a:pt x="622" y="1428"/>
                      <a:pt x="725" y="1587"/>
                    </a:cubicBezTo>
                    <a:cubicBezTo>
                      <a:pt x="825" y="1746"/>
                      <a:pt x="904" y="1847"/>
                      <a:pt x="904" y="1847"/>
                    </a:cubicBezTo>
                    <a:lnTo>
                      <a:pt x="1023" y="1787"/>
                    </a:lnTo>
                    <a:cubicBezTo>
                      <a:pt x="1023" y="1787"/>
                      <a:pt x="988" y="1665"/>
                      <a:pt x="919" y="1489"/>
                    </a:cubicBezTo>
                    <a:cubicBezTo>
                      <a:pt x="852" y="1312"/>
                      <a:pt x="746" y="1086"/>
                      <a:pt x="637" y="860"/>
                    </a:cubicBezTo>
                    <a:cubicBezTo>
                      <a:pt x="578" y="750"/>
                      <a:pt x="518" y="640"/>
                      <a:pt x="463" y="537"/>
                    </a:cubicBezTo>
                    <a:cubicBezTo>
                      <a:pt x="407" y="433"/>
                      <a:pt x="345" y="342"/>
                      <a:pt x="298" y="261"/>
                    </a:cubicBezTo>
                    <a:cubicBezTo>
                      <a:pt x="197" y="102"/>
                      <a:pt x="12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46"/>
            <p:cNvGrpSpPr/>
            <p:nvPr/>
          </p:nvGrpSpPr>
          <p:grpSpPr>
            <a:xfrm rot="-3458214">
              <a:off x="1417184" y="859593"/>
              <a:ext cx="184256" cy="254308"/>
              <a:chOff x="2916600" y="-617325"/>
              <a:chExt cx="184250" cy="254300"/>
            </a:xfrm>
          </p:grpSpPr>
          <p:sp>
            <p:nvSpPr>
              <p:cNvPr id="494" name="Google Shape;494;p46"/>
              <p:cNvSpPr/>
              <p:nvPr/>
            </p:nvSpPr>
            <p:spPr>
              <a:xfrm>
                <a:off x="2916600" y="-617325"/>
                <a:ext cx="184250" cy="254300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10172" extrusionOk="0">
                    <a:moveTo>
                      <a:pt x="3449" y="1"/>
                    </a:moveTo>
                    <a:cubicBezTo>
                      <a:pt x="1" y="1"/>
                      <a:pt x="1027" y="10171"/>
                      <a:pt x="1490" y="10171"/>
                    </a:cubicBezTo>
                    <a:cubicBezTo>
                      <a:pt x="1502" y="10171"/>
                      <a:pt x="1514" y="10165"/>
                      <a:pt x="1525" y="10150"/>
                    </a:cubicBezTo>
                    <a:cubicBezTo>
                      <a:pt x="2090" y="9433"/>
                      <a:pt x="7370" y="362"/>
                      <a:pt x="3622" y="9"/>
                    </a:cubicBezTo>
                    <a:cubicBezTo>
                      <a:pt x="3563" y="3"/>
                      <a:pt x="3505" y="1"/>
                      <a:pt x="34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6"/>
              <p:cNvSpPr/>
              <p:nvPr/>
            </p:nvSpPr>
            <p:spPr>
              <a:xfrm>
                <a:off x="2965150" y="-602650"/>
                <a:ext cx="6200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8231" extrusionOk="0">
                    <a:moveTo>
                      <a:pt x="2233" y="1"/>
                    </a:moveTo>
                    <a:cubicBezTo>
                      <a:pt x="2233" y="1"/>
                      <a:pt x="2223" y="134"/>
                      <a:pt x="2208" y="369"/>
                    </a:cubicBezTo>
                    <a:cubicBezTo>
                      <a:pt x="2185" y="601"/>
                      <a:pt x="2196" y="945"/>
                      <a:pt x="2131" y="1334"/>
                    </a:cubicBezTo>
                    <a:cubicBezTo>
                      <a:pt x="2105" y="1530"/>
                      <a:pt x="2077" y="1742"/>
                      <a:pt x="2047" y="1965"/>
                    </a:cubicBezTo>
                    <a:cubicBezTo>
                      <a:pt x="2020" y="2190"/>
                      <a:pt x="1954" y="2424"/>
                      <a:pt x="1914" y="2669"/>
                    </a:cubicBezTo>
                    <a:cubicBezTo>
                      <a:pt x="1865" y="2912"/>
                      <a:pt x="1826" y="3166"/>
                      <a:pt x="1752" y="3416"/>
                    </a:cubicBezTo>
                    <a:cubicBezTo>
                      <a:pt x="1685" y="3669"/>
                      <a:pt x="1617" y="3926"/>
                      <a:pt x="1550" y="4182"/>
                    </a:cubicBezTo>
                    <a:cubicBezTo>
                      <a:pt x="1389" y="4687"/>
                      <a:pt x="1251" y="5202"/>
                      <a:pt x="1061" y="5663"/>
                    </a:cubicBezTo>
                    <a:cubicBezTo>
                      <a:pt x="974" y="5896"/>
                      <a:pt x="890" y="6121"/>
                      <a:pt x="811" y="6336"/>
                    </a:cubicBezTo>
                    <a:cubicBezTo>
                      <a:pt x="721" y="6546"/>
                      <a:pt x="636" y="6745"/>
                      <a:pt x="557" y="6928"/>
                    </a:cubicBezTo>
                    <a:cubicBezTo>
                      <a:pt x="409" y="7299"/>
                      <a:pt x="253" y="7594"/>
                      <a:pt x="156" y="7806"/>
                    </a:cubicBezTo>
                    <a:cubicBezTo>
                      <a:pt x="56" y="8018"/>
                      <a:pt x="0" y="8138"/>
                      <a:pt x="0" y="8138"/>
                    </a:cubicBezTo>
                    <a:lnTo>
                      <a:pt x="159" y="8230"/>
                    </a:lnTo>
                    <a:cubicBezTo>
                      <a:pt x="159" y="8230"/>
                      <a:pt x="230" y="8115"/>
                      <a:pt x="351" y="7912"/>
                    </a:cubicBezTo>
                    <a:cubicBezTo>
                      <a:pt x="466" y="7705"/>
                      <a:pt x="659" y="7424"/>
                      <a:pt x="828" y="7056"/>
                    </a:cubicBezTo>
                    <a:cubicBezTo>
                      <a:pt x="1009" y="6692"/>
                      <a:pt x="1219" y="6267"/>
                      <a:pt x="1399" y="5792"/>
                    </a:cubicBezTo>
                    <a:cubicBezTo>
                      <a:pt x="1601" y="5325"/>
                      <a:pt x="1750" y="4803"/>
                      <a:pt x="1923" y="4290"/>
                    </a:cubicBezTo>
                    <a:cubicBezTo>
                      <a:pt x="2050" y="3762"/>
                      <a:pt x="2199" y="3239"/>
                      <a:pt x="2270" y="2735"/>
                    </a:cubicBezTo>
                    <a:cubicBezTo>
                      <a:pt x="2311" y="2483"/>
                      <a:pt x="2364" y="2244"/>
                      <a:pt x="2379" y="2008"/>
                    </a:cubicBezTo>
                    <a:cubicBezTo>
                      <a:pt x="2397" y="1774"/>
                      <a:pt x="2414" y="1552"/>
                      <a:pt x="2430" y="1348"/>
                    </a:cubicBezTo>
                    <a:cubicBezTo>
                      <a:pt x="2479" y="938"/>
                      <a:pt x="2426" y="608"/>
                      <a:pt x="2431" y="372"/>
                    </a:cubicBezTo>
                    <a:cubicBezTo>
                      <a:pt x="2421" y="137"/>
                      <a:pt x="2416" y="3"/>
                      <a:pt x="2416" y="3"/>
                    </a:cubicBezTo>
                    <a:lnTo>
                      <a:pt x="22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6"/>
            <p:cNvGrpSpPr/>
            <p:nvPr/>
          </p:nvGrpSpPr>
          <p:grpSpPr>
            <a:xfrm rot="-173" flipH="1">
              <a:off x="1569396" y="1073404"/>
              <a:ext cx="494788" cy="463243"/>
              <a:chOff x="3253250" y="-606750"/>
              <a:chExt cx="249000" cy="233125"/>
            </a:xfrm>
          </p:grpSpPr>
          <p:sp>
            <p:nvSpPr>
              <p:cNvPr id="497" name="Google Shape;497;p46"/>
              <p:cNvSpPr/>
              <p:nvPr/>
            </p:nvSpPr>
            <p:spPr>
              <a:xfrm>
                <a:off x="3253250" y="-606750"/>
                <a:ext cx="249000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9325" extrusionOk="0">
                    <a:moveTo>
                      <a:pt x="5032" y="1"/>
                    </a:moveTo>
                    <a:cubicBezTo>
                      <a:pt x="2662" y="1"/>
                      <a:pt x="1600" y="1620"/>
                      <a:pt x="1208" y="2928"/>
                    </a:cubicBezTo>
                    <a:cubicBezTo>
                      <a:pt x="767" y="4405"/>
                      <a:pt x="1" y="7191"/>
                      <a:pt x="3402" y="8811"/>
                    </a:cubicBezTo>
                    <a:cubicBezTo>
                      <a:pt x="4154" y="9169"/>
                      <a:pt x="4848" y="9324"/>
                      <a:pt x="5479" y="9324"/>
                    </a:cubicBezTo>
                    <a:cubicBezTo>
                      <a:pt x="7705" y="9324"/>
                      <a:pt x="9143" y="7397"/>
                      <a:pt x="9500" y="5677"/>
                    </a:cubicBezTo>
                    <a:cubicBezTo>
                      <a:pt x="9960" y="3469"/>
                      <a:pt x="9519" y="663"/>
                      <a:pt x="6012" y="85"/>
                    </a:cubicBezTo>
                    <a:cubicBezTo>
                      <a:pt x="5663" y="28"/>
                      <a:pt x="5337" y="1"/>
                      <a:pt x="50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6"/>
              <p:cNvSpPr/>
              <p:nvPr/>
            </p:nvSpPr>
            <p:spPr>
              <a:xfrm>
                <a:off x="3347625" y="-525925"/>
                <a:ext cx="18275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7" extrusionOk="0">
                    <a:moveTo>
                      <a:pt x="540" y="1"/>
                    </a:moveTo>
                    <a:cubicBezTo>
                      <a:pt x="353" y="1"/>
                      <a:pt x="0" y="1081"/>
                      <a:pt x="212" y="1144"/>
                    </a:cubicBezTo>
                    <a:cubicBezTo>
                      <a:pt x="217" y="1146"/>
                      <a:pt x="223" y="1146"/>
                      <a:pt x="230" y="1146"/>
                    </a:cubicBezTo>
                    <a:cubicBezTo>
                      <a:pt x="445" y="1146"/>
                      <a:pt x="730" y="56"/>
                      <a:pt x="553" y="3"/>
                    </a:cubicBezTo>
                    <a:cubicBezTo>
                      <a:pt x="549" y="1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6"/>
              <p:cNvSpPr/>
              <p:nvPr/>
            </p:nvSpPr>
            <p:spPr>
              <a:xfrm>
                <a:off x="3403575" y="-509175"/>
                <a:ext cx="18275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146" extrusionOk="0">
                    <a:moveTo>
                      <a:pt x="539" y="0"/>
                    </a:moveTo>
                    <a:cubicBezTo>
                      <a:pt x="352" y="0"/>
                      <a:pt x="0" y="1080"/>
                      <a:pt x="211" y="1143"/>
                    </a:cubicBezTo>
                    <a:cubicBezTo>
                      <a:pt x="217" y="1144"/>
                      <a:pt x="223" y="1145"/>
                      <a:pt x="229" y="1145"/>
                    </a:cubicBezTo>
                    <a:cubicBezTo>
                      <a:pt x="444" y="1145"/>
                      <a:pt x="730" y="55"/>
                      <a:pt x="552" y="2"/>
                    </a:cubicBezTo>
                    <a:cubicBezTo>
                      <a:pt x="548" y="1"/>
                      <a:pt x="543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6"/>
              <p:cNvSpPr/>
              <p:nvPr/>
            </p:nvSpPr>
            <p:spPr>
              <a:xfrm>
                <a:off x="3279675" y="-509300"/>
                <a:ext cx="20800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3438" extrusionOk="0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0" y="1176"/>
                      <a:pt x="96" y="2423"/>
                      <a:pt x="719" y="3413"/>
                    </a:cubicBezTo>
                    <a:cubicBezTo>
                      <a:pt x="729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1" y="2321"/>
                      <a:pt x="276" y="1177"/>
                      <a:pt x="288" y="53"/>
                    </a:cubicBezTo>
                    <a:cubicBezTo>
                      <a:pt x="289" y="19"/>
                      <a:pt x="261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6"/>
              <p:cNvSpPr/>
              <p:nvPr/>
            </p:nvSpPr>
            <p:spPr>
              <a:xfrm>
                <a:off x="3312650" y="-600250"/>
                <a:ext cx="118950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158" extrusionOk="0">
                    <a:moveTo>
                      <a:pt x="2614" y="0"/>
                    </a:moveTo>
                    <a:cubicBezTo>
                      <a:pt x="1640" y="0"/>
                      <a:pt x="675" y="334"/>
                      <a:pt x="34" y="1070"/>
                    </a:cubicBezTo>
                    <a:cubicBezTo>
                      <a:pt x="0" y="1108"/>
                      <a:pt x="38" y="1157"/>
                      <a:pt x="78" y="1157"/>
                    </a:cubicBezTo>
                    <a:cubicBezTo>
                      <a:pt x="90" y="1157"/>
                      <a:pt x="102" y="1153"/>
                      <a:pt x="112" y="1142"/>
                    </a:cubicBezTo>
                    <a:cubicBezTo>
                      <a:pt x="806" y="502"/>
                      <a:pt x="1733" y="223"/>
                      <a:pt x="2669" y="223"/>
                    </a:cubicBezTo>
                    <a:cubicBezTo>
                      <a:pt x="3356" y="223"/>
                      <a:pt x="4048" y="373"/>
                      <a:pt x="4658" y="641"/>
                    </a:cubicBezTo>
                    <a:cubicBezTo>
                      <a:pt x="4666" y="645"/>
                      <a:pt x="4674" y="646"/>
                      <a:pt x="4681" y="646"/>
                    </a:cubicBezTo>
                    <a:cubicBezTo>
                      <a:pt x="4729" y="646"/>
                      <a:pt x="4758" y="575"/>
                      <a:pt x="4709" y="546"/>
                    </a:cubicBezTo>
                    <a:cubicBezTo>
                      <a:pt x="4097" y="192"/>
                      <a:pt x="3353" y="0"/>
                      <a:pt x="2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2" name="Google Shape;502;p46"/>
          <p:cNvGrpSpPr/>
          <p:nvPr/>
        </p:nvGrpSpPr>
        <p:grpSpPr>
          <a:xfrm>
            <a:off x="8214585" y="3408141"/>
            <a:ext cx="871654" cy="975113"/>
            <a:chOff x="7050535" y="3320393"/>
            <a:chExt cx="835230" cy="934369"/>
          </a:xfrm>
        </p:grpSpPr>
        <p:grpSp>
          <p:nvGrpSpPr>
            <p:cNvPr id="503" name="Google Shape;503;p46"/>
            <p:cNvGrpSpPr/>
            <p:nvPr/>
          </p:nvGrpSpPr>
          <p:grpSpPr>
            <a:xfrm rot="4130221">
              <a:off x="7603170" y="3565086"/>
              <a:ext cx="211462" cy="353728"/>
              <a:chOff x="2258725" y="-1293450"/>
              <a:chExt cx="211475" cy="353750"/>
            </a:xfrm>
          </p:grpSpPr>
          <p:sp>
            <p:nvSpPr>
              <p:cNvPr id="504" name="Google Shape;504;p46"/>
              <p:cNvSpPr/>
              <p:nvPr/>
            </p:nvSpPr>
            <p:spPr>
              <a:xfrm>
                <a:off x="2258725" y="-1293450"/>
                <a:ext cx="211475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8459" h="14150" extrusionOk="0">
                    <a:moveTo>
                      <a:pt x="4028" y="1"/>
                    </a:moveTo>
                    <a:cubicBezTo>
                      <a:pt x="3369" y="1"/>
                      <a:pt x="109" y="1940"/>
                      <a:pt x="57" y="2371"/>
                    </a:cubicBezTo>
                    <a:cubicBezTo>
                      <a:pt x="1" y="2830"/>
                      <a:pt x="3632" y="6667"/>
                      <a:pt x="3604" y="6896"/>
                    </a:cubicBezTo>
                    <a:cubicBezTo>
                      <a:pt x="3596" y="6965"/>
                      <a:pt x="3334" y="6978"/>
                      <a:pt x="2972" y="6978"/>
                    </a:cubicBezTo>
                    <a:cubicBezTo>
                      <a:pt x="2752" y="6978"/>
                      <a:pt x="2495" y="6974"/>
                      <a:pt x="2236" y="6974"/>
                    </a:cubicBezTo>
                    <a:cubicBezTo>
                      <a:pt x="1514" y="6974"/>
                      <a:pt x="776" y="7011"/>
                      <a:pt x="767" y="7297"/>
                    </a:cubicBezTo>
                    <a:cubicBezTo>
                      <a:pt x="749" y="7841"/>
                      <a:pt x="5577" y="14150"/>
                      <a:pt x="6158" y="14150"/>
                    </a:cubicBezTo>
                    <a:cubicBezTo>
                      <a:pt x="6171" y="14150"/>
                      <a:pt x="6182" y="14147"/>
                      <a:pt x="6191" y="14140"/>
                    </a:cubicBezTo>
                    <a:cubicBezTo>
                      <a:pt x="6570" y="13857"/>
                      <a:pt x="4923" y="9848"/>
                      <a:pt x="5036" y="9675"/>
                    </a:cubicBezTo>
                    <a:cubicBezTo>
                      <a:pt x="5151" y="9502"/>
                      <a:pt x="8024" y="8827"/>
                      <a:pt x="8241" y="8574"/>
                    </a:cubicBezTo>
                    <a:cubicBezTo>
                      <a:pt x="8458" y="8321"/>
                      <a:pt x="4450" y="297"/>
                      <a:pt x="4120" y="24"/>
                    </a:cubicBezTo>
                    <a:cubicBezTo>
                      <a:pt x="4100" y="8"/>
                      <a:pt x="4069" y="1"/>
                      <a:pt x="40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6"/>
              <p:cNvSpPr/>
              <p:nvPr/>
            </p:nvSpPr>
            <p:spPr>
              <a:xfrm>
                <a:off x="2372450" y="-1049725"/>
                <a:ext cx="286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326" extrusionOk="0">
                    <a:moveTo>
                      <a:pt x="115" y="0"/>
                    </a:moveTo>
                    <a:lnTo>
                      <a:pt x="0" y="39"/>
                    </a:lnTo>
                    <a:cubicBezTo>
                      <a:pt x="0" y="39"/>
                      <a:pt x="49" y="251"/>
                      <a:pt x="136" y="561"/>
                    </a:cubicBezTo>
                    <a:cubicBezTo>
                      <a:pt x="183" y="715"/>
                      <a:pt x="231" y="897"/>
                      <a:pt x="293" y="1088"/>
                    </a:cubicBezTo>
                    <a:cubicBezTo>
                      <a:pt x="355" y="1279"/>
                      <a:pt x="421" y="1484"/>
                      <a:pt x="486" y="1687"/>
                    </a:cubicBezTo>
                    <a:cubicBezTo>
                      <a:pt x="610" y="2101"/>
                      <a:pt x="734" y="2513"/>
                      <a:pt x="843" y="2819"/>
                    </a:cubicBezTo>
                    <a:cubicBezTo>
                      <a:pt x="947" y="3124"/>
                      <a:pt x="1029" y="3325"/>
                      <a:pt x="1029" y="3325"/>
                    </a:cubicBezTo>
                    <a:lnTo>
                      <a:pt x="1146" y="3293"/>
                    </a:lnTo>
                    <a:cubicBezTo>
                      <a:pt x="1146" y="3293"/>
                      <a:pt x="1107" y="3080"/>
                      <a:pt x="1034" y="2765"/>
                    </a:cubicBezTo>
                    <a:cubicBezTo>
                      <a:pt x="963" y="2448"/>
                      <a:pt x="850" y="2033"/>
                      <a:pt x="734" y="1617"/>
                    </a:cubicBezTo>
                    <a:cubicBezTo>
                      <a:pt x="663" y="1413"/>
                      <a:pt x="590" y="1209"/>
                      <a:pt x="522" y="1017"/>
                    </a:cubicBezTo>
                    <a:cubicBezTo>
                      <a:pt x="455" y="826"/>
                      <a:pt x="383" y="651"/>
                      <a:pt x="325" y="500"/>
                    </a:cubicBezTo>
                    <a:cubicBezTo>
                      <a:pt x="205" y="198"/>
                      <a:pt x="115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6"/>
              <p:cNvSpPr/>
              <p:nvPr/>
            </p:nvSpPr>
            <p:spPr>
              <a:xfrm>
                <a:off x="2383825" y="-1076500"/>
                <a:ext cx="46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765" extrusionOk="0">
                    <a:moveTo>
                      <a:pt x="1816" y="1"/>
                    </a:moveTo>
                    <a:cubicBezTo>
                      <a:pt x="1816" y="1"/>
                      <a:pt x="1696" y="21"/>
                      <a:pt x="1519" y="66"/>
                    </a:cubicBezTo>
                    <a:cubicBezTo>
                      <a:pt x="1343" y="109"/>
                      <a:pt x="1114" y="184"/>
                      <a:pt x="885" y="261"/>
                    </a:cubicBezTo>
                    <a:cubicBezTo>
                      <a:pt x="773" y="305"/>
                      <a:pt x="661" y="348"/>
                      <a:pt x="555" y="389"/>
                    </a:cubicBezTo>
                    <a:cubicBezTo>
                      <a:pt x="450" y="429"/>
                      <a:pt x="354" y="477"/>
                      <a:pt x="272" y="512"/>
                    </a:cubicBezTo>
                    <a:cubicBezTo>
                      <a:pt x="107" y="589"/>
                      <a:pt x="1" y="650"/>
                      <a:pt x="1" y="650"/>
                    </a:cubicBezTo>
                    <a:lnTo>
                      <a:pt x="41" y="765"/>
                    </a:lnTo>
                    <a:cubicBezTo>
                      <a:pt x="41" y="765"/>
                      <a:pt x="162" y="745"/>
                      <a:pt x="338" y="699"/>
                    </a:cubicBezTo>
                    <a:cubicBezTo>
                      <a:pt x="425" y="674"/>
                      <a:pt x="528" y="650"/>
                      <a:pt x="636" y="615"/>
                    </a:cubicBezTo>
                    <a:cubicBezTo>
                      <a:pt x="743" y="580"/>
                      <a:pt x="858" y="542"/>
                      <a:pt x="973" y="505"/>
                    </a:cubicBezTo>
                    <a:cubicBezTo>
                      <a:pt x="1198" y="419"/>
                      <a:pt x="1422" y="332"/>
                      <a:pt x="1586" y="254"/>
                    </a:cubicBezTo>
                    <a:cubicBezTo>
                      <a:pt x="1752" y="177"/>
                      <a:pt x="1857" y="116"/>
                      <a:pt x="1857" y="116"/>
                    </a:cubicBezTo>
                    <a:lnTo>
                      <a:pt x="18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6"/>
            <p:cNvGrpSpPr/>
            <p:nvPr/>
          </p:nvGrpSpPr>
          <p:grpSpPr>
            <a:xfrm rot="1851011">
              <a:off x="7427728" y="3320393"/>
              <a:ext cx="183673" cy="367994"/>
              <a:chOff x="2523825" y="-685025"/>
              <a:chExt cx="214450" cy="429700"/>
            </a:xfrm>
          </p:grpSpPr>
          <p:sp>
            <p:nvSpPr>
              <p:cNvPr id="508" name="Google Shape;508;p46"/>
              <p:cNvSpPr/>
              <p:nvPr/>
            </p:nvSpPr>
            <p:spPr>
              <a:xfrm>
                <a:off x="2523825" y="-685025"/>
                <a:ext cx="21445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8578" h="17188" extrusionOk="0">
                    <a:moveTo>
                      <a:pt x="5865" y="1"/>
                    </a:moveTo>
                    <a:cubicBezTo>
                      <a:pt x="3874" y="1"/>
                      <a:pt x="1160" y="3325"/>
                      <a:pt x="683" y="6656"/>
                    </a:cubicBezTo>
                    <a:cubicBezTo>
                      <a:pt x="1" y="11412"/>
                      <a:pt x="4331" y="17188"/>
                      <a:pt x="4921" y="17188"/>
                    </a:cubicBezTo>
                    <a:cubicBezTo>
                      <a:pt x="4929" y="17188"/>
                      <a:pt x="4936" y="17187"/>
                      <a:pt x="4943" y="17185"/>
                    </a:cubicBezTo>
                    <a:cubicBezTo>
                      <a:pt x="4943" y="17185"/>
                      <a:pt x="2597" y="11715"/>
                      <a:pt x="3742" y="7505"/>
                    </a:cubicBezTo>
                    <a:cubicBezTo>
                      <a:pt x="4341" y="5296"/>
                      <a:pt x="8577" y="1210"/>
                      <a:pt x="6596" y="175"/>
                    </a:cubicBezTo>
                    <a:cubicBezTo>
                      <a:pt x="6369" y="57"/>
                      <a:pt x="6123" y="1"/>
                      <a:pt x="58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6"/>
              <p:cNvSpPr/>
              <p:nvPr/>
            </p:nvSpPr>
            <p:spPr>
              <a:xfrm>
                <a:off x="2644975" y="-677100"/>
                <a:ext cx="453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4246" extrusionOk="0">
                    <a:moveTo>
                      <a:pt x="1347" y="0"/>
                    </a:moveTo>
                    <a:lnTo>
                      <a:pt x="1259" y="62"/>
                    </a:lnTo>
                    <a:cubicBezTo>
                      <a:pt x="1259" y="62"/>
                      <a:pt x="1299" y="124"/>
                      <a:pt x="1367" y="234"/>
                    </a:cubicBezTo>
                    <a:cubicBezTo>
                      <a:pt x="1405" y="289"/>
                      <a:pt x="1447" y="356"/>
                      <a:pt x="1473" y="435"/>
                    </a:cubicBezTo>
                    <a:cubicBezTo>
                      <a:pt x="1504" y="515"/>
                      <a:pt x="1547" y="598"/>
                      <a:pt x="1563" y="704"/>
                    </a:cubicBezTo>
                    <a:cubicBezTo>
                      <a:pt x="1574" y="755"/>
                      <a:pt x="1588" y="808"/>
                      <a:pt x="1598" y="863"/>
                    </a:cubicBezTo>
                    <a:cubicBezTo>
                      <a:pt x="1600" y="920"/>
                      <a:pt x="1602" y="978"/>
                      <a:pt x="1604" y="1038"/>
                    </a:cubicBezTo>
                    <a:cubicBezTo>
                      <a:pt x="1610" y="1097"/>
                      <a:pt x="1602" y="1159"/>
                      <a:pt x="1593" y="1222"/>
                    </a:cubicBezTo>
                    <a:cubicBezTo>
                      <a:pt x="1582" y="1284"/>
                      <a:pt x="1585" y="1349"/>
                      <a:pt x="1566" y="1413"/>
                    </a:cubicBezTo>
                    <a:cubicBezTo>
                      <a:pt x="1536" y="1542"/>
                      <a:pt x="1501" y="1674"/>
                      <a:pt x="1445" y="1804"/>
                    </a:cubicBezTo>
                    <a:cubicBezTo>
                      <a:pt x="1400" y="1937"/>
                      <a:pt x="1328" y="2065"/>
                      <a:pt x="1265" y="2194"/>
                    </a:cubicBezTo>
                    <a:cubicBezTo>
                      <a:pt x="1132" y="2451"/>
                      <a:pt x="972" y="2697"/>
                      <a:pt x="817" y="2925"/>
                    </a:cubicBezTo>
                    <a:cubicBezTo>
                      <a:pt x="661" y="3155"/>
                      <a:pt x="515" y="3369"/>
                      <a:pt x="390" y="3553"/>
                    </a:cubicBezTo>
                    <a:cubicBezTo>
                      <a:pt x="139" y="3923"/>
                      <a:pt x="0" y="4191"/>
                      <a:pt x="0" y="4191"/>
                    </a:cubicBezTo>
                    <a:lnTo>
                      <a:pt x="91" y="4246"/>
                    </a:lnTo>
                    <a:cubicBezTo>
                      <a:pt x="91" y="4246"/>
                      <a:pt x="259" y="4004"/>
                      <a:pt x="532" y="3655"/>
                    </a:cubicBezTo>
                    <a:cubicBezTo>
                      <a:pt x="802" y="3303"/>
                      <a:pt x="1173" y="2833"/>
                      <a:pt x="1464" y="2299"/>
                    </a:cubicBezTo>
                    <a:cubicBezTo>
                      <a:pt x="1531" y="2162"/>
                      <a:pt x="1602" y="2027"/>
                      <a:pt x="1650" y="1883"/>
                    </a:cubicBezTo>
                    <a:cubicBezTo>
                      <a:pt x="1707" y="1742"/>
                      <a:pt x="1743" y="1596"/>
                      <a:pt x="1773" y="1453"/>
                    </a:cubicBezTo>
                    <a:cubicBezTo>
                      <a:pt x="1794" y="1309"/>
                      <a:pt x="1814" y="1166"/>
                      <a:pt x="1799" y="1032"/>
                    </a:cubicBezTo>
                    <a:cubicBezTo>
                      <a:pt x="1792" y="964"/>
                      <a:pt x="1786" y="899"/>
                      <a:pt x="1780" y="835"/>
                    </a:cubicBezTo>
                    <a:cubicBezTo>
                      <a:pt x="1766" y="773"/>
                      <a:pt x="1747" y="715"/>
                      <a:pt x="1732" y="658"/>
                    </a:cubicBezTo>
                    <a:cubicBezTo>
                      <a:pt x="1708" y="543"/>
                      <a:pt x="1650" y="447"/>
                      <a:pt x="1605" y="361"/>
                    </a:cubicBezTo>
                    <a:cubicBezTo>
                      <a:pt x="1564" y="272"/>
                      <a:pt x="1516" y="210"/>
                      <a:pt x="1475" y="160"/>
                    </a:cubicBezTo>
                    <a:cubicBezTo>
                      <a:pt x="1394" y="58"/>
                      <a:pt x="1347" y="0"/>
                      <a:pt x="1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>
                <a:off x="2594325" y="-518425"/>
                <a:ext cx="1867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5465" extrusionOk="0">
                    <a:moveTo>
                      <a:pt x="647" y="0"/>
                    </a:moveTo>
                    <a:cubicBezTo>
                      <a:pt x="647" y="0"/>
                      <a:pt x="612" y="80"/>
                      <a:pt x="550" y="218"/>
                    </a:cubicBezTo>
                    <a:cubicBezTo>
                      <a:pt x="518" y="287"/>
                      <a:pt x="481" y="371"/>
                      <a:pt x="438" y="467"/>
                    </a:cubicBezTo>
                    <a:cubicBezTo>
                      <a:pt x="390" y="561"/>
                      <a:pt x="352" y="675"/>
                      <a:pt x="317" y="804"/>
                    </a:cubicBezTo>
                    <a:cubicBezTo>
                      <a:pt x="281" y="931"/>
                      <a:pt x="241" y="1069"/>
                      <a:pt x="198" y="1216"/>
                    </a:cubicBezTo>
                    <a:cubicBezTo>
                      <a:pt x="159" y="1362"/>
                      <a:pt x="138" y="1519"/>
                      <a:pt x="109" y="1681"/>
                    </a:cubicBezTo>
                    <a:cubicBezTo>
                      <a:pt x="80" y="1844"/>
                      <a:pt x="50" y="2011"/>
                      <a:pt x="42" y="2183"/>
                    </a:cubicBezTo>
                    <a:cubicBezTo>
                      <a:pt x="28" y="2355"/>
                      <a:pt x="14" y="2530"/>
                      <a:pt x="0" y="2704"/>
                    </a:cubicBezTo>
                    <a:cubicBezTo>
                      <a:pt x="2" y="2879"/>
                      <a:pt x="5" y="3055"/>
                      <a:pt x="7" y="3227"/>
                    </a:cubicBezTo>
                    <a:cubicBezTo>
                      <a:pt x="3" y="3399"/>
                      <a:pt x="21" y="3568"/>
                      <a:pt x="35" y="3731"/>
                    </a:cubicBezTo>
                    <a:cubicBezTo>
                      <a:pt x="54" y="4059"/>
                      <a:pt x="110" y="4360"/>
                      <a:pt x="156" y="4618"/>
                    </a:cubicBezTo>
                    <a:cubicBezTo>
                      <a:pt x="193" y="4878"/>
                      <a:pt x="270" y="5085"/>
                      <a:pt x="305" y="5233"/>
                    </a:cubicBezTo>
                    <a:cubicBezTo>
                      <a:pt x="345" y="5380"/>
                      <a:pt x="368" y="5464"/>
                      <a:pt x="368" y="5464"/>
                    </a:cubicBezTo>
                    <a:lnTo>
                      <a:pt x="471" y="5436"/>
                    </a:lnTo>
                    <a:cubicBezTo>
                      <a:pt x="471" y="5436"/>
                      <a:pt x="455" y="5351"/>
                      <a:pt x="428" y="5203"/>
                    </a:cubicBezTo>
                    <a:cubicBezTo>
                      <a:pt x="404" y="5054"/>
                      <a:pt x="352" y="4846"/>
                      <a:pt x="328" y="4590"/>
                    </a:cubicBezTo>
                    <a:cubicBezTo>
                      <a:pt x="311" y="4462"/>
                      <a:pt x="294" y="4324"/>
                      <a:pt x="276" y="4178"/>
                    </a:cubicBezTo>
                    <a:cubicBezTo>
                      <a:pt x="259" y="4032"/>
                      <a:pt x="259" y="3876"/>
                      <a:pt x="244" y="3716"/>
                    </a:cubicBezTo>
                    <a:cubicBezTo>
                      <a:pt x="233" y="3556"/>
                      <a:pt x="219" y="3391"/>
                      <a:pt x="225" y="3222"/>
                    </a:cubicBezTo>
                    <a:cubicBezTo>
                      <a:pt x="225" y="3054"/>
                      <a:pt x="226" y="2883"/>
                      <a:pt x="227" y="2712"/>
                    </a:cubicBezTo>
                    <a:cubicBezTo>
                      <a:pt x="238" y="2541"/>
                      <a:pt x="249" y="2371"/>
                      <a:pt x="260" y="2203"/>
                    </a:cubicBezTo>
                    <a:cubicBezTo>
                      <a:pt x="265" y="2035"/>
                      <a:pt x="291" y="1871"/>
                      <a:pt x="317" y="1713"/>
                    </a:cubicBezTo>
                    <a:cubicBezTo>
                      <a:pt x="345" y="1556"/>
                      <a:pt x="358" y="1401"/>
                      <a:pt x="387" y="1259"/>
                    </a:cubicBezTo>
                    <a:cubicBezTo>
                      <a:pt x="421" y="1117"/>
                      <a:pt x="454" y="983"/>
                      <a:pt x="483" y="860"/>
                    </a:cubicBezTo>
                    <a:cubicBezTo>
                      <a:pt x="511" y="736"/>
                      <a:pt x="537" y="622"/>
                      <a:pt x="578" y="523"/>
                    </a:cubicBezTo>
                    <a:cubicBezTo>
                      <a:pt x="613" y="423"/>
                      <a:pt x="643" y="336"/>
                      <a:pt x="668" y="265"/>
                    </a:cubicBezTo>
                    <a:cubicBezTo>
                      <a:pt x="717" y="122"/>
                      <a:pt x="746" y="40"/>
                      <a:pt x="746" y="40"/>
                    </a:cubicBezTo>
                    <a:lnTo>
                      <a:pt x="6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46"/>
            <p:cNvGrpSpPr/>
            <p:nvPr/>
          </p:nvGrpSpPr>
          <p:grpSpPr>
            <a:xfrm>
              <a:off x="7050535" y="3749254"/>
              <a:ext cx="539877" cy="505508"/>
              <a:chOff x="3684900" y="-606750"/>
              <a:chExt cx="248975" cy="233125"/>
            </a:xfrm>
          </p:grpSpPr>
          <p:sp>
            <p:nvSpPr>
              <p:cNvPr id="512" name="Google Shape;512;p46"/>
              <p:cNvSpPr/>
              <p:nvPr/>
            </p:nvSpPr>
            <p:spPr>
              <a:xfrm>
                <a:off x="3684900" y="-606750"/>
                <a:ext cx="248975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959" h="9325" extrusionOk="0">
                    <a:moveTo>
                      <a:pt x="5032" y="1"/>
                    </a:moveTo>
                    <a:cubicBezTo>
                      <a:pt x="2662" y="1"/>
                      <a:pt x="1599" y="1620"/>
                      <a:pt x="1208" y="2928"/>
                    </a:cubicBezTo>
                    <a:cubicBezTo>
                      <a:pt x="767" y="4405"/>
                      <a:pt x="0" y="7191"/>
                      <a:pt x="3402" y="8811"/>
                    </a:cubicBezTo>
                    <a:cubicBezTo>
                      <a:pt x="4153" y="9169"/>
                      <a:pt x="4847" y="9324"/>
                      <a:pt x="5478" y="9324"/>
                    </a:cubicBezTo>
                    <a:cubicBezTo>
                      <a:pt x="7705" y="9324"/>
                      <a:pt x="9142" y="7397"/>
                      <a:pt x="9500" y="5677"/>
                    </a:cubicBezTo>
                    <a:cubicBezTo>
                      <a:pt x="9959" y="3469"/>
                      <a:pt x="9518" y="663"/>
                      <a:pt x="6012" y="85"/>
                    </a:cubicBezTo>
                    <a:cubicBezTo>
                      <a:pt x="5662" y="28"/>
                      <a:pt x="5336" y="1"/>
                      <a:pt x="50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6"/>
              <p:cNvSpPr/>
              <p:nvPr/>
            </p:nvSpPr>
            <p:spPr>
              <a:xfrm>
                <a:off x="3785025" y="-532000"/>
                <a:ext cx="18300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147" extrusionOk="0">
                    <a:moveTo>
                      <a:pt x="540" y="1"/>
                    </a:moveTo>
                    <a:cubicBezTo>
                      <a:pt x="353" y="1"/>
                      <a:pt x="1" y="1081"/>
                      <a:pt x="211" y="1144"/>
                    </a:cubicBezTo>
                    <a:cubicBezTo>
                      <a:pt x="217" y="1146"/>
                      <a:pt x="223" y="1147"/>
                      <a:pt x="229" y="1147"/>
                    </a:cubicBezTo>
                    <a:cubicBezTo>
                      <a:pt x="444" y="1147"/>
                      <a:pt x="731" y="56"/>
                      <a:pt x="553" y="3"/>
                    </a:cubicBezTo>
                    <a:cubicBezTo>
                      <a:pt x="548" y="2"/>
                      <a:pt x="544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>
                <a:off x="3840950" y="-515250"/>
                <a:ext cx="183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146" extrusionOk="0">
                    <a:moveTo>
                      <a:pt x="540" y="1"/>
                    </a:moveTo>
                    <a:cubicBezTo>
                      <a:pt x="354" y="1"/>
                      <a:pt x="1" y="1080"/>
                      <a:pt x="212" y="1143"/>
                    </a:cubicBezTo>
                    <a:cubicBezTo>
                      <a:pt x="218" y="1145"/>
                      <a:pt x="224" y="1145"/>
                      <a:pt x="230" y="1145"/>
                    </a:cubicBezTo>
                    <a:cubicBezTo>
                      <a:pt x="445" y="1145"/>
                      <a:pt x="731" y="55"/>
                      <a:pt x="554" y="3"/>
                    </a:cubicBezTo>
                    <a:cubicBezTo>
                      <a:pt x="549" y="1"/>
                      <a:pt x="545" y="1"/>
                      <a:pt x="5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6"/>
              <p:cNvSpPr/>
              <p:nvPr/>
            </p:nvSpPr>
            <p:spPr>
              <a:xfrm>
                <a:off x="3711300" y="-509300"/>
                <a:ext cx="20825" cy="859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438" extrusionOk="0">
                    <a:moveTo>
                      <a:pt x="234" y="0"/>
                    </a:moveTo>
                    <a:cubicBezTo>
                      <a:pt x="210" y="0"/>
                      <a:pt x="186" y="14"/>
                      <a:pt x="181" y="43"/>
                    </a:cubicBezTo>
                    <a:cubicBezTo>
                      <a:pt x="1" y="1176"/>
                      <a:pt x="97" y="2423"/>
                      <a:pt x="719" y="3413"/>
                    </a:cubicBezTo>
                    <a:cubicBezTo>
                      <a:pt x="730" y="3430"/>
                      <a:pt x="745" y="3437"/>
                      <a:pt x="761" y="3437"/>
                    </a:cubicBezTo>
                    <a:cubicBezTo>
                      <a:pt x="796" y="3437"/>
                      <a:pt x="832" y="3402"/>
                      <a:pt x="813" y="3362"/>
                    </a:cubicBezTo>
                    <a:cubicBezTo>
                      <a:pt x="352" y="2321"/>
                      <a:pt x="276" y="1177"/>
                      <a:pt x="289" y="53"/>
                    </a:cubicBezTo>
                    <a:cubicBezTo>
                      <a:pt x="290" y="19"/>
                      <a:pt x="262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6"/>
              <p:cNvSpPr/>
              <p:nvPr/>
            </p:nvSpPr>
            <p:spPr>
              <a:xfrm>
                <a:off x="3744275" y="-600250"/>
                <a:ext cx="118950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158" extrusionOk="0">
                    <a:moveTo>
                      <a:pt x="2615" y="0"/>
                    </a:moveTo>
                    <a:cubicBezTo>
                      <a:pt x="1640" y="0"/>
                      <a:pt x="676" y="334"/>
                      <a:pt x="34" y="1070"/>
                    </a:cubicBezTo>
                    <a:cubicBezTo>
                      <a:pt x="1" y="1108"/>
                      <a:pt x="39" y="1157"/>
                      <a:pt x="78" y="1157"/>
                    </a:cubicBezTo>
                    <a:cubicBezTo>
                      <a:pt x="90" y="1157"/>
                      <a:pt x="102" y="1153"/>
                      <a:pt x="113" y="1142"/>
                    </a:cubicBezTo>
                    <a:cubicBezTo>
                      <a:pt x="806" y="502"/>
                      <a:pt x="1733" y="223"/>
                      <a:pt x="2670" y="223"/>
                    </a:cubicBezTo>
                    <a:cubicBezTo>
                      <a:pt x="3356" y="223"/>
                      <a:pt x="4049" y="373"/>
                      <a:pt x="4658" y="641"/>
                    </a:cubicBezTo>
                    <a:cubicBezTo>
                      <a:pt x="4666" y="645"/>
                      <a:pt x="4674" y="646"/>
                      <a:pt x="4682" y="646"/>
                    </a:cubicBezTo>
                    <a:cubicBezTo>
                      <a:pt x="4729" y="646"/>
                      <a:pt x="4758" y="575"/>
                      <a:pt x="4710" y="546"/>
                    </a:cubicBezTo>
                    <a:cubicBezTo>
                      <a:pt x="4097" y="192"/>
                      <a:pt x="3353" y="0"/>
                      <a:pt x="2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7" name="Google Shape;517;p46"/>
            <p:cNvSpPr/>
            <p:nvPr/>
          </p:nvSpPr>
          <p:spPr>
            <a:xfrm rot="2945353">
              <a:off x="7605640" y="3531841"/>
              <a:ext cx="71909" cy="73138"/>
            </a:xfrm>
            <a:custGeom>
              <a:avLst/>
              <a:gdLst/>
              <a:ahLst/>
              <a:cxnLst/>
              <a:rect l="l" t="t" r="r" b="b"/>
              <a:pathLst>
                <a:path w="1995" h="2029" extrusionOk="0">
                  <a:moveTo>
                    <a:pt x="926" y="0"/>
                  </a:moveTo>
                  <a:cubicBezTo>
                    <a:pt x="860" y="0"/>
                    <a:pt x="790" y="11"/>
                    <a:pt x="716" y="34"/>
                  </a:cubicBezTo>
                  <a:cubicBezTo>
                    <a:pt x="0" y="255"/>
                    <a:pt x="108" y="2029"/>
                    <a:pt x="948" y="2029"/>
                  </a:cubicBezTo>
                  <a:cubicBezTo>
                    <a:pt x="994" y="2029"/>
                    <a:pt x="1042" y="2024"/>
                    <a:pt x="1093" y="2012"/>
                  </a:cubicBezTo>
                  <a:cubicBezTo>
                    <a:pt x="1994" y="1812"/>
                    <a:pt x="1791" y="0"/>
                    <a:pt x="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46"/>
            <p:cNvGrpSpPr/>
            <p:nvPr/>
          </p:nvGrpSpPr>
          <p:grpSpPr>
            <a:xfrm rot="-867606">
              <a:off x="7220580" y="3323850"/>
              <a:ext cx="102123" cy="361067"/>
              <a:chOff x="1825350" y="-685725"/>
              <a:chExt cx="102125" cy="361075"/>
            </a:xfrm>
          </p:grpSpPr>
          <p:sp>
            <p:nvSpPr>
              <p:cNvPr id="519" name="Google Shape;519;p46"/>
              <p:cNvSpPr/>
              <p:nvPr/>
            </p:nvSpPr>
            <p:spPr>
              <a:xfrm>
                <a:off x="1825350" y="-685725"/>
                <a:ext cx="102125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14443" extrusionOk="0">
                    <a:moveTo>
                      <a:pt x="352" y="0"/>
                    </a:moveTo>
                    <a:cubicBezTo>
                      <a:pt x="350" y="0"/>
                      <a:pt x="348" y="0"/>
                      <a:pt x="346" y="1"/>
                    </a:cubicBezTo>
                    <a:cubicBezTo>
                      <a:pt x="1" y="49"/>
                      <a:pt x="1684" y="4346"/>
                      <a:pt x="1967" y="7674"/>
                    </a:cubicBezTo>
                    <a:cubicBezTo>
                      <a:pt x="2250" y="10993"/>
                      <a:pt x="556" y="14442"/>
                      <a:pt x="826" y="14442"/>
                    </a:cubicBezTo>
                    <a:cubicBezTo>
                      <a:pt x="826" y="14442"/>
                      <a:pt x="827" y="14442"/>
                      <a:pt x="828" y="14442"/>
                    </a:cubicBezTo>
                    <a:cubicBezTo>
                      <a:pt x="1106" y="14426"/>
                      <a:pt x="4013" y="10965"/>
                      <a:pt x="4049" y="7421"/>
                    </a:cubicBezTo>
                    <a:cubicBezTo>
                      <a:pt x="4084" y="3898"/>
                      <a:pt x="715" y="0"/>
                      <a:pt x="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6"/>
              <p:cNvSpPr/>
              <p:nvPr/>
            </p:nvSpPr>
            <p:spPr>
              <a:xfrm>
                <a:off x="1875075" y="-548750"/>
                <a:ext cx="1155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499" extrusionOk="0">
                    <a:moveTo>
                      <a:pt x="101" y="1"/>
                    </a:moveTo>
                    <a:lnTo>
                      <a:pt x="1" y="24"/>
                    </a:lnTo>
                    <a:cubicBezTo>
                      <a:pt x="1" y="24"/>
                      <a:pt x="13" y="94"/>
                      <a:pt x="35" y="215"/>
                    </a:cubicBezTo>
                    <a:cubicBezTo>
                      <a:pt x="55" y="337"/>
                      <a:pt x="99" y="510"/>
                      <a:pt x="122" y="717"/>
                    </a:cubicBezTo>
                    <a:cubicBezTo>
                      <a:pt x="136" y="820"/>
                      <a:pt x="151" y="932"/>
                      <a:pt x="168" y="1051"/>
                    </a:cubicBezTo>
                    <a:cubicBezTo>
                      <a:pt x="186" y="1168"/>
                      <a:pt x="187" y="1296"/>
                      <a:pt x="202" y="1426"/>
                    </a:cubicBezTo>
                    <a:cubicBezTo>
                      <a:pt x="233" y="1686"/>
                      <a:pt x="232" y="1966"/>
                      <a:pt x="244" y="2244"/>
                    </a:cubicBezTo>
                    <a:cubicBezTo>
                      <a:pt x="243" y="2524"/>
                      <a:pt x="250" y="2804"/>
                      <a:pt x="233" y="3066"/>
                    </a:cubicBezTo>
                    <a:cubicBezTo>
                      <a:pt x="225" y="3328"/>
                      <a:pt x="210" y="3573"/>
                      <a:pt x="195" y="3784"/>
                    </a:cubicBezTo>
                    <a:cubicBezTo>
                      <a:pt x="165" y="4205"/>
                      <a:pt x="145" y="4485"/>
                      <a:pt x="145" y="4485"/>
                    </a:cubicBezTo>
                    <a:lnTo>
                      <a:pt x="246" y="4499"/>
                    </a:lnTo>
                    <a:cubicBezTo>
                      <a:pt x="246" y="4499"/>
                      <a:pt x="259" y="4429"/>
                      <a:pt x="281" y="4308"/>
                    </a:cubicBezTo>
                    <a:cubicBezTo>
                      <a:pt x="299" y="4185"/>
                      <a:pt x="340" y="4012"/>
                      <a:pt x="362" y="3800"/>
                    </a:cubicBezTo>
                    <a:cubicBezTo>
                      <a:pt x="386" y="3589"/>
                      <a:pt x="422" y="3343"/>
                      <a:pt x="435" y="3077"/>
                    </a:cubicBezTo>
                    <a:cubicBezTo>
                      <a:pt x="457" y="2811"/>
                      <a:pt x="455" y="2526"/>
                      <a:pt x="462" y="2241"/>
                    </a:cubicBezTo>
                    <a:cubicBezTo>
                      <a:pt x="446" y="1956"/>
                      <a:pt x="440" y="1672"/>
                      <a:pt x="404" y="1406"/>
                    </a:cubicBezTo>
                    <a:cubicBezTo>
                      <a:pt x="388" y="1274"/>
                      <a:pt x="379" y="1145"/>
                      <a:pt x="353" y="1024"/>
                    </a:cubicBezTo>
                    <a:cubicBezTo>
                      <a:pt x="329" y="902"/>
                      <a:pt x="307" y="789"/>
                      <a:pt x="286" y="682"/>
                    </a:cubicBezTo>
                    <a:cubicBezTo>
                      <a:pt x="251" y="470"/>
                      <a:pt x="186" y="307"/>
                      <a:pt x="157" y="187"/>
                    </a:cubicBezTo>
                    <a:cubicBezTo>
                      <a:pt x="121" y="68"/>
                      <a:pt x="101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3D5BBE0-A2B2-9FEA-A008-F4F533DFF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6" r="336"/>
          <a:stretch/>
        </p:blipFill>
        <p:spPr>
          <a:xfrm>
            <a:off x="1673464" y="1032655"/>
            <a:ext cx="5797071" cy="37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02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4A312037-39DD-0AFB-B8AF-89D268FDA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83" y="1284654"/>
            <a:ext cx="6235700" cy="2565400"/>
          </a:xfrm>
          <a:prstGeom prst="rect">
            <a:avLst/>
          </a:prstGeom>
        </p:spPr>
      </p:pic>
      <p:sp>
        <p:nvSpPr>
          <p:cNvPr id="693" name="Google Shape;693;p48"/>
          <p:cNvSpPr txBox="1">
            <a:spLocks noGrp="1"/>
          </p:cNvSpPr>
          <p:nvPr>
            <p:ph type="title"/>
          </p:nvPr>
        </p:nvSpPr>
        <p:spPr>
          <a:xfrm>
            <a:off x="4492985" y="1846950"/>
            <a:ext cx="3770298" cy="609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>
                <a:solidFill>
                  <a:schemeClr val="lt1"/>
                </a:solidFill>
              </a:rPr>
              <a:t>Dharmagunarathna S J </a:t>
            </a:r>
          </a:p>
        </p:txBody>
      </p:sp>
      <p:sp>
        <p:nvSpPr>
          <p:cNvPr id="694" name="Google Shape;694;p48"/>
          <p:cNvSpPr txBox="1">
            <a:spLocks noGrp="1"/>
          </p:cNvSpPr>
          <p:nvPr>
            <p:ph type="title" idx="2"/>
          </p:nvPr>
        </p:nvSpPr>
        <p:spPr>
          <a:xfrm>
            <a:off x="524786" y="1284654"/>
            <a:ext cx="1502797" cy="11245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5" name="Google Shape;695;p48"/>
          <p:cNvSpPr txBox="1">
            <a:spLocks noGrp="1"/>
          </p:cNvSpPr>
          <p:nvPr>
            <p:ph type="subTitle" idx="1"/>
          </p:nvPr>
        </p:nvSpPr>
        <p:spPr>
          <a:xfrm>
            <a:off x="4572000" y="2527521"/>
            <a:ext cx="3770298" cy="438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 pitchFamily="2" charset="77"/>
                <a:cs typeface="Poppins" pitchFamily="2" charset="77"/>
              </a:rPr>
              <a:t>IT20210892</a:t>
            </a:r>
            <a:endParaRPr lang="en" sz="28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Google Shape;695;p48">
            <a:extLst>
              <a:ext uri="{FF2B5EF4-FFF2-40B4-BE49-F238E27FC236}">
                <a16:creationId xmlns:a16="http://schemas.microsoft.com/office/drawing/2014/main" id="{0F43A6FC-FFC5-92A4-0742-6AF24A927EAC}"/>
              </a:ext>
            </a:extLst>
          </p:cNvPr>
          <p:cNvSpPr txBox="1">
            <a:spLocks/>
          </p:cNvSpPr>
          <p:nvPr/>
        </p:nvSpPr>
        <p:spPr>
          <a:xfrm>
            <a:off x="4572000" y="2818588"/>
            <a:ext cx="3770298" cy="4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" sz="1800" b="1">
                <a:latin typeface="Poppins" pitchFamily="2" charset="77"/>
                <a:cs typeface="Poppins" pitchFamily="2" charset="77"/>
              </a:rPr>
              <a:t>Information Technology</a:t>
            </a:r>
            <a:endParaRPr lang="en" sz="24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D9DA5-7318-3868-DE7B-B95D78ECC87F}"/>
              </a:ext>
            </a:extLst>
          </p:cNvPr>
          <p:cNvSpPr txBox="1"/>
          <p:nvPr/>
        </p:nvSpPr>
        <p:spPr>
          <a:xfrm>
            <a:off x="2446020" y="4763712"/>
            <a:ext cx="463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</a:t>
            </a:r>
            <a:r>
              <a:rPr lang="en-US">
                <a:latin typeface="Poppins" pitchFamily="2" charset="77"/>
                <a:cs typeface="Poppins" pitchFamily="2" charset="77"/>
              </a:rPr>
              <a:t>0892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Dharmagunarathna S.J.</a:t>
            </a:r>
            <a:r>
              <a:rPr lang="en-LK">
                <a:latin typeface="Poppins" pitchFamily="2" charset="77"/>
                <a:cs typeface="Poppins" pitchFamily="2" charset="77"/>
              </a:rPr>
              <a:t> | TMP-23-116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>
            <a:spLocks noGrp="1"/>
          </p:cNvSpPr>
          <p:nvPr>
            <p:ph type="subTitle" idx="1"/>
          </p:nvPr>
        </p:nvSpPr>
        <p:spPr>
          <a:xfrm>
            <a:off x="716817" y="1415069"/>
            <a:ext cx="5355455" cy="2932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/>
              <a:t>Personalized virtual assistants are becoming more prevalent in our daily lives.</a:t>
            </a:r>
            <a:br>
              <a:rPr lang="en-US"/>
            </a:br>
            <a:r>
              <a:rPr lang="en-US">
                <a:hlinkClick r:id="rId3" action="ppaction://hlinksldjump"/>
              </a:rPr>
              <a:t>[1]</a:t>
            </a:r>
            <a:endParaRPr lang="en-US"/>
          </a:p>
          <a:p>
            <a:pPr marL="0" indent="0">
              <a:buNone/>
            </a:pPr>
            <a:endParaRPr lang="en-GB"/>
          </a:p>
          <a:p>
            <a:pPr marL="285750" indent="-285750"/>
            <a:r>
              <a:rPr lang="en-US"/>
              <a:t>Voice recognition technology has improved significantly in recent years. </a:t>
            </a:r>
            <a:r>
              <a:rPr lang="en-US">
                <a:hlinkClick r:id="rId3" action="ppaction://hlinksldjump"/>
              </a:rPr>
              <a:t>[2]</a:t>
            </a:r>
            <a:endParaRPr lang="en-US"/>
          </a:p>
          <a:p>
            <a:pPr marL="0" indent="0">
              <a:buNone/>
            </a:pPr>
            <a:endParaRPr lang="en-GB"/>
          </a:p>
          <a:p>
            <a:pPr marL="285750" indent="-285750"/>
            <a:r>
              <a:rPr lang="en-US"/>
              <a:t>Stress is a common issue among IT professionals, particularly those who spend long hours working in front of a computer. </a:t>
            </a:r>
            <a:r>
              <a:rPr lang="en-US">
                <a:hlinkClick r:id="rId3" action="ppaction://hlinksldjump"/>
              </a:rPr>
              <a:t>[3]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919" name="Google Shape;91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</a:t>
            </a:r>
            <a:r>
              <a:rPr lang="en-GB">
                <a:solidFill>
                  <a:schemeClr val="accent4"/>
                </a:solidFill>
              </a:rPr>
              <a:t>BACKGROUND</a:t>
            </a:r>
          </a:p>
        </p:txBody>
      </p:sp>
      <p:grpSp>
        <p:nvGrpSpPr>
          <p:cNvPr id="920" name="Google Shape;920;p51"/>
          <p:cNvGrpSpPr/>
          <p:nvPr/>
        </p:nvGrpSpPr>
        <p:grpSpPr>
          <a:xfrm>
            <a:off x="6112691" y="1122337"/>
            <a:ext cx="2847546" cy="3576138"/>
            <a:chOff x="4494444" y="401313"/>
            <a:chExt cx="1411773" cy="1772998"/>
          </a:xfrm>
        </p:grpSpPr>
        <p:sp>
          <p:nvSpPr>
            <p:cNvPr id="921" name="Google Shape;921;p51"/>
            <p:cNvSpPr/>
            <p:nvPr/>
          </p:nvSpPr>
          <p:spPr>
            <a:xfrm>
              <a:off x="4494444" y="634914"/>
              <a:ext cx="1411773" cy="1169249"/>
            </a:xfrm>
            <a:custGeom>
              <a:avLst/>
              <a:gdLst/>
              <a:ahLst/>
              <a:cxnLst/>
              <a:rect l="l" t="t" r="r" b="b"/>
              <a:pathLst>
                <a:path w="19303" h="15987" extrusionOk="0">
                  <a:moveTo>
                    <a:pt x="9602" y="1"/>
                  </a:moveTo>
                  <a:cubicBezTo>
                    <a:pt x="8861" y="1"/>
                    <a:pt x="1" y="326"/>
                    <a:pt x="2605" y="15987"/>
                  </a:cubicBezTo>
                  <a:lnTo>
                    <a:pt x="9651" y="14822"/>
                  </a:lnTo>
                  <a:lnTo>
                    <a:pt x="16698" y="15987"/>
                  </a:lnTo>
                  <a:cubicBezTo>
                    <a:pt x="19302" y="326"/>
                    <a:pt x="10442" y="1"/>
                    <a:pt x="9700" y="1"/>
                  </a:cubicBezTo>
                  <a:cubicBezTo>
                    <a:pt x="9668" y="1"/>
                    <a:pt x="9651" y="1"/>
                    <a:pt x="9651" y="1"/>
                  </a:cubicBezTo>
                  <a:cubicBezTo>
                    <a:pt x="9651" y="1"/>
                    <a:pt x="9634" y="1"/>
                    <a:pt x="9602" y="1"/>
                  </a:cubicBezTo>
                  <a:close/>
                </a:path>
              </a:pathLst>
            </a:custGeom>
            <a:solidFill>
              <a:srgbClr val="3C35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4784948" y="1636019"/>
              <a:ext cx="833329" cy="538292"/>
            </a:xfrm>
            <a:custGeom>
              <a:avLst/>
              <a:gdLst/>
              <a:ahLst/>
              <a:cxnLst/>
              <a:rect l="l" t="t" r="r" b="b"/>
              <a:pathLst>
                <a:path w="11394" h="7360" extrusionOk="0">
                  <a:moveTo>
                    <a:pt x="3154" y="1"/>
                  </a:moveTo>
                  <a:cubicBezTo>
                    <a:pt x="3154" y="1"/>
                    <a:pt x="3417" y="3943"/>
                    <a:pt x="3154" y="4206"/>
                  </a:cubicBezTo>
                  <a:cubicBezTo>
                    <a:pt x="2891" y="4469"/>
                    <a:pt x="0" y="7360"/>
                    <a:pt x="0" y="7360"/>
                  </a:cubicBezTo>
                  <a:lnTo>
                    <a:pt x="11394" y="7360"/>
                  </a:lnTo>
                  <a:cubicBezTo>
                    <a:pt x="11394" y="7360"/>
                    <a:pt x="8751" y="4469"/>
                    <a:pt x="8488" y="4206"/>
                  </a:cubicBezTo>
                  <a:cubicBezTo>
                    <a:pt x="8225" y="3943"/>
                    <a:pt x="8488" y="1"/>
                    <a:pt x="8488" y="1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4693965" y="1211749"/>
              <a:ext cx="216999" cy="322171"/>
            </a:xfrm>
            <a:custGeom>
              <a:avLst/>
              <a:gdLst/>
              <a:ahLst/>
              <a:cxnLst/>
              <a:rect l="l" t="t" r="r" b="b"/>
              <a:pathLst>
                <a:path w="2967" h="4405" extrusionOk="0">
                  <a:moveTo>
                    <a:pt x="1304" y="0"/>
                  </a:moveTo>
                  <a:cubicBezTo>
                    <a:pt x="1217" y="0"/>
                    <a:pt x="1126" y="21"/>
                    <a:pt x="1029" y="66"/>
                  </a:cubicBezTo>
                  <a:cubicBezTo>
                    <a:pt x="1" y="545"/>
                    <a:pt x="36" y="3667"/>
                    <a:pt x="1269" y="4211"/>
                  </a:cubicBezTo>
                  <a:cubicBezTo>
                    <a:pt x="1555" y="4337"/>
                    <a:pt x="1809" y="4404"/>
                    <a:pt x="2020" y="4404"/>
                  </a:cubicBezTo>
                  <a:cubicBezTo>
                    <a:pt x="2720" y="4404"/>
                    <a:pt x="2967" y="3669"/>
                    <a:pt x="2468" y="1881"/>
                  </a:cubicBezTo>
                  <a:cubicBezTo>
                    <a:pt x="2468" y="1881"/>
                    <a:pt x="2130" y="0"/>
                    <a:pt x="1304" y="0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5490802" y="1211749"/>
              <a:ext cx="216926" cy="322171"/>
            </a:xfrm>
            <a:custGeom>
              <a:avLst/>
              <a:gdLst/>
              <a:ahLst/>
              <a:cxnLst/>
              <a:rect l="l" t="t" r="r" b="b"/>
              <a:pathLst>
                <a:path w="2966" h="4405" extrusionOk="0">
                  <a:moveTo>
                    <a:pt x="1663" y="0"/>
                  </a:moveTo>
                  <a:cubicBezTo>
                    <a:pt x="837" y="0"/>
                    <a:pt x="499" y="1881"/>
                    <a:pt x="499" y="1881"/>
                  </a:cubicBezTo>
                  <a:cubicBezTo>
                    <a:pt x="0" y="3669"/>
                    <a:pt x="247" y="4404"/>
                    <a:pt x="946" y="4404"/>
                  </a:cubicBezTo>
                  <a:cubicBezTo>
                    <a:pt x="1158" y="4404"/>
                    <a:pt x="1412" y="4337"/>
                    <a:pt x="1698" y="4211"/>
                  </a:cubicBezTo>
                  <a:cubicBezTo>
                    <a:pt x="2931" y="3667"/>
                    <a:pt x="2965" y="545"/>
                    <a:pt x="1938" y="66"/>
                  </a:cubicBezTo>
                  <a:cubicBezTo>
                    <a:pt x="1841" y="21"/>
                    <a:pt x="1749" y="0"/>
                    <a:pt x="1663" y="0"/>
                  </a:cubicBezTo>
                  <a:close/>
                </a:path>
              </a:pathLst>
            </a:custGeom>
            <a:solidFill>
              <a:srgbClr val="D38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4832415" y="820975"/>
              <a:ext cx="738396" cy="1015880"/>
            </a:xfrm>
            <a:custGeom>
              <a:avLst/>
              <a:gdLst/>
              <a:ahLst/>
              <a:cxnLst/>
              <a:rect l="l" t="t" r="r" b="b"/>
              <a:pathLst>
                <a:path w="10096" h="13890" extrusionOk="0">
                  <a:moveTo>
                    <a:pt x="4965" y="0"/>
                  </a:moveTo>
                  <a:cubicBezTo>
                    <a:pt x="4818" y="810"/>
                    <a:pt x="4256" y="1804"/>
                    <a:pt x="3377" y="2684"/>
                  </a:cubicBezTo>
                  <a:cubicBezTo>
                    <a:pt x="2344" y="3716"/>
                    <a:pt x="1156" y="4310"/>
                    <a:pt x="292" y="4310"/>
                  </a:cubicBezTo>
                  <a:cubicBezTo>
                    <a:pt x="204" y="4310"/>
                    <a:pt x="120" y="4304"/>
                    <a:pt x="39" y="4291"/>
                  </a:cubicBezTo>
                  <a:lnTo>
                    <a:pt x="39" y="4291"/>
                  </a:lnTo>
                  <a:cubicBezTo>
                    <a:pt x="1" y="4710"/>
                    <a:pt x="5" y="5137"/>
                    <a:pt x="52" y="5565"/>
                  </a:cubicBezTo>
                  <a:cubicBezTo>
                    <a:pt x="378" y="8514"/>
                    <a:pt x="1039" y="10422"/>
                    <a:pt x="2056" y="11686"/>
                  </a:cubicBezTo>
                  <a:cubicBezTo>
                    <a:pt x="2774" y="12579"/>
                    <a:pt x="4782" y="13889"/>
                    <a:pt x="5271" y="13889"/>
                  </a:cubicBezTo>
                  <a:cubicBezTo>
                    <a:pt x="5272" y="13889"/>
                    <a:pt x="5273" y="13889"/>
                    <a:pt x="5275" y="13889"/>
                  </a:cubicBezTo>
                  <a:cubicBezTo>
                    <a:pt x="5758" y="13884"/>
                    <a:pt x="7817" y="12597"/>
                    <a:pt x="8484" y="11686"/>
                  </a:cubicBezTo>
                  <a:cubicBezTo>
                    <a:pt x="9150" y="10775"/>
                    <a:pt x="10095" y="9674"/>
                    <a:pt x="10045" y="5322"/>
                  </a:cubicBezTo>
                  <a:cubicBezTo>
                    <a:pt x="10041" y="4952"/>
                    <a:pt x="10018" y="4605"/>
                    <a:pt x="9980" y="4278"/>
                  </a:cubicBezTo>
                  <a:cubicBezTo>
                    <a:pt x="9874" y="4301"/>
                    <a:pt x="9760" y="4312"/>
                    <a:pt x="9640" y="4312"/>
                  </a:cubicBezTo>
                  <a:cubicBezTo>
                    <a:pt x="8775" y="4312"/>
                    <a:pt x="7586" y="3716"/>
                    <a:pt x="6554" y="2684"/>
                  </a:cubicBezTo>
                  <a:cubicBezTo>
                    <a:pt x="5674" y="1804"/>
                    <a:pt x="5113" y="810"/>
                    <a:pt x="4965" y="0"/>
                  </a:cubicBezTo>
                  <a:close/>
                </a:path>
              </a:pathLst>
            </a:custGeom>
            <a:solidFill>
              <a:srgbClr val="E5A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4924056" y="1180885"/>
              <a:ext cx="239818" cy="367662"/>
            </a:xfrm>
            <a:custGeom>
              <a:avLst/>
              <a:gdLst/>
              <a:ahLst/>
              <a:cxnLst/>
              <a:rect l="l" t="t" r="r" b="b"/>
              <a:pathLst>
                <a:path w="3279" h="5027" extrusionOk="0">
                  <a:moveTo>
                    <a:pt x="1681" y="0"/>
                  </a:moveTo>
                  <a:cubicBezTo>
                    <a:pt x="1476" y="8"/>
                    <a:pt x="1284" y="33"/>
                    <a:pt x="1113" y="78"/>
                  </a:cubicBezTo>
                  <a:cubicBezTo>
                    <a:pt x="940" y="115"/>
                    <a:pt x="790" y="172"/>
                    <a:pt x="655" y="217"/>
                  </a:cubicBezTo>
                  <a:cubicBezTo>
                    <a:pt x="523" y="272"/>
                    <a:pt x="406" y="315"/>
                    <a:pt x="313" y="357"/>
                  </a:cubicBezTo>
                  <a:cubicBezTo>
                    <a:pt x="130" y="443"/>
                    <a:pt x="24" y="492"/>
                    <a:pt x="24" y="492"/>
                  </a:cubicBezTo>
                  <a:cubicBezTo>
                    <a:pt x="9" y="499"/>
                    <a:pt x="1" y="519"/>
                    <a:pt x="8" y="535"/>
                  </a:cubicBezTo>
                  <a:cubicBezTo>
                    <a:pt x="13" y="549"/>
                    <a:pt x="26" y="557"/>
                    <a:pt x="40" y="557"/>
                  </a:cubicBezTo>
                  <a:cubicBezTo>
                    <a:pt x="44" y="557"/>
                    <a:pt x="48" y="556"/>
                    <a:pt x="52" y="554"/>
                  </a:cubicBezTo>
                  <a:cubicBezTo>
                    <a:pt x="52" y="554"/>
                    <a:pt x="159" y="510"/>
                    <a:pt x="347" y="432"/>
                  </a:cubicBezTo>
                  <a:cubicBezTo>
                    <a:pt x="440" y="394"/>
                    <a:pt x="555" y="356"/>
                    <a:pt x="686" y="308"/>
                  </a:cubicBezTo>
                  <a:cubicBezTo>
                    <a:pt x="821" y="271"/>
                    <a:pt x="970" y="220"/>
                    <a:pt x="1138" y="187"/>
                  </a:cubicBezTo>
                  <a:cubicBezTo>
                    <a:pt x="1304" y="148"/>
                    <a:pt x="1488" y="128"/>
                    <a:pt x="1680" y="125"/>
                  </a:cubicBezTo>
                  <a:cubicBezTo>
                    <a:pt x="1872" y="132"/>
                    <a:pt x="2073" y="165"/>
                    <a:pt x="2253" y="259"/>
                  </a:cubicBezTo>
                  <a:cubicBezTo>
                    <a:pt x="2434" y="352"/>
                    <a:pt x="2586" y="508"/>
                    <a:pt x="2694" y="697"/>
                  </a:cubicBezTo>
                  <a:cubicBezTo>
                    <a:pt x="2804" y="885"/>
                    <a:pt x="2877" y="1100"/>
                    <a:pt x="2931" y="1320"/>
                  </a:cubicBezTo>
                  <a:cubicBezTo>
                    <a:pt x="2985" y="1540"/>
                    <a:pt x="3017" y="1768"/>
                    <a:pt x="3043" y="1992"/>
                  </a:cubicBezTo>
                  <a:cubicBezTo>
                    <a:pt x="3068" y="2216"/>
                    <a:pt x="3080" y="2439"/>
                    <a:pt x="3093" y="2654"/>
                  </a:cubicBezTo>
                  <a:cubicBezTo>
                    <a:pt x="3113" y="3087"/>
                    <a:pt x="3125" y="3492"/>
                    <a:pt x="3136" y="3839"/>
                  </a:cubicBezTo>
                  <a:cubicBezTo>
                    <a:pt x="3160" y="4533"/>
                    <a:pt x="3210" y="4996"/>
                    <a:pt x="3210" y="4996"/>
                  </a:cubicBezTo>
                  <a:cubicBezTo>
                    <a:pt x="3211" y="5013"/>
                    <a:pt x="3226" y="5027"/>
                    <a:pt x="3244" y="5027"/>
                  </a:cubicBezTo>
                  <a:cubicBezTo>
                    <a:pt x="3244" y="5027"/>
                    <a:pt x="3245" y="5027"/>
                    <a:pt x="3245" y="5027"/>
                  </a:cubicBezTo>
                  <a:cubicBezTo>
                    <a:pt x="3265" y="5026"/>
                    <a:pt x="3279" y="5009"/>
                    <a:pt x="3278" y="4991"/>
                  </a:cubicBezTo>
                  <a:cubicBezTo>
                    <a:pt x="3278" y="4991"/>
                    <a:pt x="3272" y="4876"/>
                    <a:pt x="3264" y="4674"/>
                  </a:cubicBezTo>
                  <a:cubicBezTo>
                    <a:pt x="3255" y="4471"/>
                    <a:pt x="3252" y="4183"/>
                    <a:pt x="3248" y="3836"/>
                  </a:cubicBezTo>
                  <a:cubicBezTo>
                    <a:pt x="3243" y="3489"/>
                    <a:pt x="3244" y="3084"/>
                    <a:pt x="3227" y="2648"/>
                  </a:cubicBezTo>
                  <a:cubicBezTo>
                    <a:pt x="3217" y="2431"/>
                    <a:pt x="3206" y="2206"/>
                    <a:pt x="3182" y="1977"/>
                  </a:cubicBezTo>
                  <a:cubicBezTo>
                    <a:pt x="3157" y="1749"/>
                    <a:pt x="3127" y="1516"/>
                    <a:pt x="3072" y="1286"/>
                  </a:cubicBezTo>
                  <a:cubicBezTo>
                    <a:pt x="3015" y="1057"/>
                    <a:pt x="2937" y="830"/>
                    <a:pt x="2816" y="625"/>
                  </a:cubicBezTo>
                  <a:cubicBezTo>
                    <a:pt x="2695" y="420"/>
                    <a:pt x="2522" y="243"/>
                    <a:pt x="2315" y="139"/>
                  </a:cubicBezTo>
                  <a:cubicBezTo>
                    <a:pt x="2109" y="33"/>
                    <a:pt x="1886" y="2"/>
                    <a:pt x="1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5243961" y="1176350"/>
              <a:ext cx="232943" cy="371246"/>
            </a:xfrm>
            <a:custGeom>
              <a:avLst/>
              <a:gdLst/>
              <a:ahLst/>
              <a:cxnLst/>
              <a:rect l="l" t="t" r="r" b="b"/>
              <a:pathLst>
                <a:path w="3185" h="5076" extrusionOk="0">
                  <a:moveTo>
                    <a:pt x="1490" y="1"/>
                  </a:moveTo>
                  <a:cubicBezTo>
                    <a:pt x="1285" y="9"/>
                    <a:pt x="1061" y="46"/>
                    <a:pt x="859" y="158"/>
                  </a:cubicBezTo>
                  <a:cubicBezTo>
                    <a:pt x="654" y="268"/>
                    <a:pt x="486" y="451"/>
                    <a:pt x="371" y="658"/>
                  </a:cubicBezTo>
                  <a:cubicBezTo>
                    <a:pt x="255" y="866"/>
                    <a:pt x="183" y="1096"/>
                    <a:pt x="131" y="1326"/>
                  </a:cubicBezTo>
                  <a:cubicBezTo>
                    <a:pt x="82" y="1558"/>
                    <a:pt x="57" y="1792"/>
                    <a:pt x="38" y="2020"/>
                  </a:cubicBezTo>
                  <a:cubicBezTo>
                    <a:pt x="19" y="2250"/>
                    <a:pt x="13" y="2476"/>
                    <a:pt x="7" y="2695"/>
                  </a:cubicBezTo>
                  <a:cubicBezTo>
                    <a:pt x="0" y="3130"/>
                    <a:pt x="12" y="3536"/>
                    <a:pt x="14" y="3884"/>
                  </a:cubicBezTo>
                  <a:cubicBezTo>
                    <a:pt x="17" y="4231"/>
                    <a:pt x="21" y="4520"/>
                    <a:pt x="18" y="4722"/>
                  </a:cubicBezTo>
                  <a:cubicBezTo>
                    <a:pt x="13" y="4925"/>
                    <a:pt x="11" y="5040"/>
                    <a:pt x="11" y="5040"/>
                  </a:cubicBezTo>
                  <a:cubicBezTo>
                    <a:pt x="10" y="5058"/>
                    <a:pt x="24" y="5074"/>
                    <a:pt x="42" y="5076"/>
                  </a:cubicBezTo>
                  <a:cubicBezTo>
                    <a:pt x="43" y="5076"/>
                    <a:pt x="44" y="5076"/>
                    <a:pt x="45" y="5076"/>
                  </a:cubicBezTo>
                  <a:cubicBezTo>
                    <a:pt x="62" y="5076"/>
                    <a:pt x="77" y="5061"/>
                    <a:pt x="79" y="5044"/>
                  </a:cubicBezTo>
                  <a:cubicBezTo>
                    <a:pt x="79" y="5044"/>
                    <a:pt x="117" y="4580"/>
                    <a:pt x="125" y="3884"/>
                  </a:cubicBezTo>
                  <a:cubicBezTo>
                    <a:pt x="129" y="3535"/>
                    <a:pt x="132" y="3130"/>
                    <a:pt x="142" y="2697"/>
                  </a:cubicBezTo>
                  <a:cubicBezTo>
                    <a:pt x="150" y="2481"/>
                    <a:pt x="157" y="2257"/>
                    <a:pt x="177" y="2033"/>
                  </a:cubicBezTo>
                  <a:cubicBezTo>
                    <a:pt x="198" y="1807"/>
                    <a:pt x="224" y="1579"/>
                    <a:pt x="274" y="1357"/>
                  </a:cubicBezTo>
                  <a:cubicBezTo>
                    <a:pt x="322" y="1136"/>
                    <a:pt x="389" y="918"/>
                    <a:pt x="494" y="726"/>
                  </a:cubicBezTo>
                  <a:cubicBezTo>
                    <a:pt x="598" y="535"/>
                    <a:pt x="745" y="375"/>
                    <a:pt x="924" y="277"/>
                  </a:cubicBezTo>
                  <a:cubicBezTo>
                    <a:pt x="1102" y="177"/>
                    <a:pt x="1302" y="138"/>
                    <a:pt x="1493" y="126"/>
                  </a:cubicBezTo>
                  <a:cubicBezTo>
                    <a:pt x="1499" y="126"/>
                    <a:pt x="1504" y="126"/>
                    <a:pt x="1509" y="126"/>
                  </a:cubicBezTo>
                  <a:cubicBezTo>
                    <a:pt x="1697" y="126"/>
                    <a:pt x="1875" y="141"/>
                    <a:pt x="2038" y="175"/>
                  </a:cubicBezTo>
                  <a:cubicBezTo>
                    <a:pt x="2207" y="204"/>
                    <a:pt x="2358" y="251"/>
                    <a:pt x="2493" y="286"/>
                  </a:cubicBezTo>
                  <a:cubicBezTo>
                    <a:pt x="2625" y="330"/>
                    <a:pt x="2742" y="365"/>
                    <a:pt x="2836" y="402"/>
                  </a:cubicBezTo>
                  <a:cubicBezTo>
                    <a:pt x="3026" y="475"/>
                    <a:pt x="3134" y="517"/>
                    <a:pt x="3134" y="517"/>
                  </a:cubicBezTo>
                  <a:cubicBezTo>
                    <a:pt x="3138" y="518"/>
                    <a:pt x="3142" y="519"/>
                    <a:pt x="3146" y="519"/>
                  </a:cubicBezTo>
                  <a:cubicBezTo>
                    <a:pt x="3159" y="519"/>
                    <a:pt x="3172" y="511"/>
                    <a:pt x="3178" y="499"/>
                  </a:cubicBezTo>
                  <a:cubicBezTo>
                    <a:pt x="3185" y="481"/>
                    <a:pt x="3177" y="461"/>
                    <a:pt x="3159" y="453"/>
                  </a:cubicBezTo>
                  <a:cubicBezTo>
                    <a:pt x="3159" y="453"/>
                    <a:pt x="3054" y="407"/>
                    <a:pt x="2868" y="326"/>
                  </a:cubicBezTo>
                  <a:cubicBezTo>
                    <a:pt x="2774" y="286"/>
                    <a:pt x="2656" y="245"/>
                    <a:pt x="2523" y="194"/>
                  </a:cubicBezTo>
                  <a:cubicBezTo>
                    <a:pt x="2387" y="152"/>
                    <a:pt x="2234" y="98"/>
                    <a:pt x="2060" y="65"/>
                  </a:cubicBezTo>
                  <a:cubicBezTo>
                    <a:pt x="1888" y="24"/>
                    <a:pt x="1695" y="4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5096442" y="401313"/>
              <a:ext cx="229286" cy="327217"/>
            </a:xfrm>
            <a:custGeom>
              <a:avLst/>
              <a:gdLst/>
              <a:ahLst/>
              <a:cxnLst/>
              <a:rect l="l" t="t" r="r" b="b"/>
              <a:pathLst>
                <a:path w="3135" h="4474" extrusionOk="0">
                  <a:moveTo>
                    <a:pt x="1691" y="1"/>
                  </a:moveTo>
                  <a:cubicBezTo>
                    <a:pt x="1176" y="1"/>
                    <a:pt x="0" y="640"/>
                    <a:pt x="0" y="1794"/>
                  </a:cubicBezTo>
                  <a:cubicBezTo>
                    <a:pt x="0" y="2948"/>
                    <a:pt x="1691" y="4474"/>
                    <a:pt x="1691" y="4474"/>
                  </a:cubicBezTo>
                  <a:cubicBezTo>
                    <a:pt x="1876" y="4474"/>
                    <a:pt x="3134" y="2680"/>
                    <a:pt x="3030" y="1608"/>
                  </a:cubicBezTo>
                  <a:cubicBezTo>
                    <a:pt x="2927" y="537"/>
                    <a:pt x="2206" y="1"/>
                    <a:pt x="1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5204906" y="518040"/>
              <a:ext cx="23770" cy="277703"/>
            </a:xfrm>
            <a:custGeom>
              <a:avLst/>
              <a:gdLst/>
              <a:ahLst/>
              <a:cxnLst/>
              <a:rect l="l" t="t" r="r" b="b"/>
              <a:pathLst>
                <a:path w="325" h="3797" extrusionOk="0">
                  <a:moveTo>
                    <a:pt x="36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16" y="1"/>
                    <a:pt x="1" y="16"/>
                    <a:pt x="2" y="36"/>
                  </a:cubicBezTo>
                  <a:cubicBezTo>
                    <a:pt x="2" y="36"/>
                    <a:pt x="6" y="270"/>
                    <a:pt x="20" y="620"/>
                  </a:cubicBezTo>
                  <a:cubicBezTo>
                    <a:pt x="28" y="795"/>
                    <a:pt x="38" y="1000"/>
                    <a:pt x="49" y="1218"/>
                  </a:cubicBezTo>
                  <a:cubicBezTo>
                    <a:pt x="62" y="1437"/>
                    <a:pt x="76" y="1670"/>
                    <a:pt x="91" y="1903"/>
                  </a:cubicBezTo>
                  <a:cubicBezTo>
                    <a:pt x="108" y="2136"/>
                    <a:pt x="126" y="2370"/>
                    <a:pt x="142" y="2588"/>
                  </a:cubicBezTo>
                  <a:cubicBezTo>
                    <a:pt x="158" y="2807"/>
                    <a:pt x="180" y="3010"/>
                    <a:pt x="195" y="3185"/>
                  </a:cubicBezTo>
                  <a:cubicBezTo>
                    <a:pt x="228" y="3534"/>
                    <a:pt x="256" y="3767"/>
                    <a:pt x="256" y="3767"/>
                  </a:cubicBezTo>
                  <a:cubicBezTo>
                    <a:pt x="258" y="3783"/>
                    <a:pt x="272" y="3796"/>
                    <a:pt x="289" y="3796"/>
                  </a:cubicBezTo>
                  <a:cubicBezTo>
                    <a:pt x="290" y="3796"/>
                    <a:pt x="290" y="3796"/>
                    <a:pt x="291" y="3796"/>
                  </a:cubicBezTo>
                  <a:cubicBezTo>
                    <a:pt x="309" y="3796"/>
                    <a:pt x="325" y="3781"/>
                    <a:pt x="325" y="3761"/>
                  </a:cubicBezTo>
                  <a:cubicBezTo>
                    <a:pt x="325" y="3761"/>
                    <a:pt x="321" y="3527"/>
                    <a:pt x="306" y="3177"/>
                  </a:cubicBezTo>
                  <a:cubicBezTo>
                    <a:pt x="298" y="3002"/>
                    <a:pt x="291" y="2797"/>
                    <a:pt x="277" y="2579"/>
                  </a:cubicBezTo>
                  <a:cubicBezTo>
                    <a:pt x="264" y="2360"/>
                    <a:pt x="250" y="2127"/>
                    <a:pt x="235" y="1894"/>
                  </a:cubicBezTo>
                  <a:cubicBezTo>
                    <a:pt x="217" y="1661"/>
                    <a:pt x="200" y="1427"/>
                    <a:pt x="183" y="1209"/>
                  </a:cubicBezTo>
                  <a:cubicBezTo>
                    <a:pt x="164" y="991"/>
                    <a:pt x="146" y="787"/>
                    <a:pt x="131" y="612"/>
                  </a:cubicBezTo>
                  <a:cubicBezTo>
                    <a:pt x="97" y="264"/>
                    <a:pt x="70" y="30"/>
                    <a:pt x="70" y="30"/>
                  </a:cubicBezTo>
                  <a:cubicBezTo>
                    <a:pt x="68" y="14"/>
                    <a:pt x="53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5043710" y="867929"/>
              <a:ext cx="132598" cy="156295"/>
            </a:xfrm>
            <a:custGeom>
              <a:avLst/>
              <a:gdLst/>
              <a:ahLst/>
              <a:cxnLst/>
              <a:rect l="l" t="t" r="r" b="b"/>
              <a:pathLst>
                <a:path w="1813" h="2137" extrusionOk="0">
                  <a:moveTo>
                    <a:pt x="842" y="0"/>
                  </a:moveTo>
                  <a:cubicBezTo>
                    <a:pt x="788" y="0"/>
                    <a:pt x="738" y="8"/>
                    <a:pt x="693" y="23"/>
                  </a:cubicBezTo>
                  <a:cubicBezTo>
                    <a:pt x="450" y="108"/>
                    <a:pt x="0" y="602"/>
                    <a:pt x="189" y="1147"/>
                  </a:cubicBezTo>
                  <a:cubicBezTo>
                    <a:pt x="377" y="1692"/>
                    <a:pt x="1425" y="2136"/>
                    <a:pt x="1425" y="2136"/>
                  </a:cubicBezTo>
                  <a:cubicBezTo>
                    <a:pt x="1512" y="2106"/>
                    <a:pt x="1813" y="1054"/>
                    <a:pt x="1589" y="564"/>
                  </a:cubicBezTo>
                  <a:cubicBezTo>
                    <a:pt x="1406" y="163"/>
                    <a:pt x="1085" y="0"/>
                    <a:pt x="8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5105219" y="925635"/>
              <a:ext cx="58949" cy="130477"/>
            </a:xfrm>
            <a:custGeom>
              <a:avLst/>
              <a:gdLst/>
              <a:ahLst/>
              <a:cxnLst/>
              <a:rect l="l" t="t" r="r" b="b"/>
              <a:pathLst>
                <a:path w="806" h="1784" extrusionOk="0">
                  <a:moveTo>
                    <a:pt x="38" y="1"/>
                  </a:moveTo>
                  <a:cubicBezTo>
                    <a:pt x="35" y="1"/>
                    <a:pt x="32" y="1"/>
                    <a:pt x="29" y="2"/>
                  </a:cubicBezTo>
                  <a:cubicBezTo>
                    <a:pt x="10" y="8"/>
                    <a:pt x="0" y="27"/>
                    <a:pt x="6" y="46"/>
                  </a:cubicBezTo>
                  <a:cubicBezTo>
                    <a:pt x="6" y="46"/>
                    <a:pt x="40" y="157"/>
                    <a:pt x="100" y="322"/>
                  </a:cubicBezTo>
                  <a:cubicBezTo>
                    <a:pt x="161" y="487"/>
                    <a:pt x="244" y="706"/>
                    <a:pt x="336" y="920"/>
                  </a:cubicBezTo>
                  <a:cubicBezTo>
                    <a:pt x="426" y="1136"/>
                    <a:pt x="525" y="1347"/>
                    <a:pt x="602" y="1505"/>
                  </a:cubicBezTo>
                  <a:cubicBezTo>
                    <a:pt x="679" y="1663"/>
                    <a:pt x="736" y="1766"/>
                    <a:pt x="736" y="1766"/>
                  </a:cubicBezTo>
                  <a:cubicBezTo>
                    <a:pt x="742" y="1777"/>
                    <a:pt x="754" y="1783"/>
                    <a:pt x="767" y="1783"/>
                  </a:cubicBezTo>
                  <a:cubicBezTo>
                    <a:pt x="770" y="1783"/>
                    <a:pt x="773" y="1783"/>
                    <a:pt x="776" y="1782"/>
                  </a:cubicBezTo>
                  <a:cubicBezTo>
                    <a:pt x="795" y="1776"/>
                    <a:pt x="805" y="1757"/>
                    <a:pt x="799" y="1739"/>
                  </a:cubicBezTo>
                  <a:cubicBezTo>
                    <a:pt x="799" y="1739"/>
                    <a:pt x="765" y="1627"/>
                    <a:pt x="705" y="1462"/>
                  </a:cubicBezTo>
                  <a:cubicBezTo>
                    <a:pt x="645" y="1297"/>
                    <a:pt x="561" y="1078"/>
                    <a:pt x="470" y="864"/>
                  </a:cubicBezTo>
                  <a:cubicBezTo>
                    <a:pt x="379" y="649"/>
                    <a:pt x="279" y="437"/>
                    <a:pt x="203" y="279"/>
                  </a:cubicBezTo>
                  <a:cubicBezTo>
                    <a:pt x="126" y="121"/>
                    <a:pt x="69" y="18"/>
                    <a:pt x="69" y="18"/>
                  </a:cubicBezTo>
                  <a:cubicBezTo>
                    <a:pt x="63" y="7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5318562" y="773582"/>
              <a:ext cx="137791" cy="130697"/>
            </a:xfrm>
            <a:custGeom>
              <a:avLst/>
              <a:gdLst/>
              <a:ahLst/>
              <a:cxnLst/>
              <a:rect l="l" t="t" r="r" b="b"/>
              <a:pathLst>
                <a:path w="1884" h="1787" extrusionOk="0">
                  <a:moveTo>
                    <a:pt x="1016" y="0"/>
                  </a:moveTo>
                  <a:cubicBezTo>
                    <a:pt x="810" y="0"/>
                    <a:pt x="591" y="62"/>
                    <a:pt x="414" y="234"/>
                  </a:cubicBezTo>
                  <a:cubicBezTo>
                    <a:pt x="0" y="636"/>
                    <a:pt x="41" y="1773"/>
                    <a:pt x="41" y="1773"/>
                  </a:cubicBezTo>
                  <a:cubicBezTo>
                    <a:pt x="50" y="1782"/>
                    <a:pt x="79" y="1786"/>
                    <a:pt x="122" y="1786"/>
                  </a:cubicBezTo>
                  <a:cubicBezTo>
                    <a:pt x="392" y="1786"/>
                    <a:pt x="1235" y="1609"/>
                    <a:pt x="1535" y="1256"/>
                  </a:cubicBezTo>
                  <a:cubicBezTo>
                    <a:pt x="1883" y="846"/>
                    <a:pt x="1825" y="401"/>
                    <a:pt x="1645" y="216"/>
                  </a:cubicBezTo>
                  <a:cubicBezTo>
                    <a:pt x="1543" y="110"/>
                    <a:pt x="1291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5297864" y="823974"/>
              <a:ext cx="96542" cy="106342"/>
            </a:xfrm>
            <a:custGeom>
              <a:avLst/>
              <a:gdLst/>
              <a:ahLst/>
              <a:cxnLst/>
              <a:rect l="l" t="t" r="r" b="b"/>
              <a:pathLst>
                <a:path w="1320" h="1454" extrusionOk="0">
                  <a:moveTo>
                    <a:pt x="1282" y="0"/>
                  </a:moveTo>
                  <a:cubicBezTo>
                    <a:pt x="1274" y="0"/>
                    <a:pt x="1266" y="3"/>
                    <a:pt x="1259" y="9"/>
                  </a:cubicBezTo>
                  <a:cubicBezTo>
                    <a:pt x="1259" y="9"/>
                    <a:pt x="1172" y="87"/>
                    <a:pt x="1048" y="212"/>
                  </a:cubicBezTo>
                  <a:cubicBezTo>
                    <a:pt x="924" y="336"/>
                    <a:pt x="762" y="505"/>
                    <a:pt x="606" y="678"/>
                  </a:cubicBezTo>
                  <a:cubicBezTo>
                    <a:pt x="449" y="851"/>
                    <a:pt x="299" y="1030"/>
                    <a:pt x="189" y="1167"/>
                  </a:cubicBezTo>
                  <a:cubicBezTo>
                    <a:pt x="78" y="1304"/>
                    <a:pt x="10" y="1399"/>
                    <a:pt x="10" y="1399"/>
                  </a:cubicBezTo>
                  <a:cubicBezTo>
                    <a:pt x="0" y="1412"/>
                    <a:pt x="1" y="1430"/>
                    <a:pt x="12" y="1442"/>
                  </a:cubicBezTo>
                  <a:cubicBezTo>
                    <a:pt x="19" y="1450"/>
                    <a:pt x="28" y="1454"/>
                    <a:pt x="37" y="1454"/>
                  </a:cubicBezTo>
                  <a:cubicBezTo>
                    <a:pt x="46" y="1454"/>
                    <a:pt x="54" y="1451"/>
                    <a:pt x="60" y="1445"/>
                  </a:cubicBezTo>
                  <a:cubicBezTo>
                    <a:pt x="60" y="1445"/>
                    <a:pt x="148" y="1367"/>
                    <a:pt x="272" y="1243"/>
                  </a:cubicBezTo>
                  <a:cubicBezTo>
                    <a:pt x="396" y="1118"/>
                    <a:pt x="558" y="949"/>
                    <a:pt x="714" y="775"/>
                  </a:cubicBezTo>
                  <a:cubicBezTo>
                    <a:pt x="871" y="602"/>
                    <a:pt x="1020" y="423"/>
                    <a:pt x="1131" y="286"/>
                  </a:cubicBezTo>
                  <a:cubicBezTo>
                    <a:pt x="1241" y="150"/>
                    <a:pt x="1310" y="55"/>
                    <a:pt x="1310" y="55"/>
                  </a:cubicBezTo>
                  <a:cubicBezTo>
                    <a:pt x="1320" y="42"/>
                    <a:pt x="1319" y="24"/>
                    <a:pt x="1308" y="11"/>
                  </a:cubicBezTo>
                  <a:cubicBezTo>
                    <a:pt x="1301" y="4"/>
                    <a:pt x="129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4851504" y="435614"/>
              <a:ext cx="178456" cy="185842"/>
            </a:xfrm>
            <a:custGeom>
              <a:avLst/>
              <a:gdLst/>
              <a:ahLst/>
              <a:cxnLst/>
              <a:rect l="l" t="t" r="r" b="b"/>
              <a:pathLst>
                <a:path w="2440" h="2541" extrusionOk="0">
                  <a:moveTo>
                    <a:pt x="1072" y="1"/>
                  </a:moveTo>
                  <a:cubicBezTo>
                    <a:pt x="923" y="1"/>
                    <a:pt x="791" y="38"/>
                    <a:pt x="695" y="101"/>
                  </a:cubicBezTo>
                  <a:cubicBezTo>
                    <a:pt x="414" y="285"/>
                    <a:pt x="1" y="1054"/>
                    <a:pt x="414" y="1683"/>
                  </a:cubicBezTo>
                  <a:cubicBezTo>
                    <a:pt x="827" y="2313"/>
                    <a:pt x="2294" y="2540"/>
                    <a:pt x="2294" y="2540"/>
                  </a:cubicBezTo>
                  <a:cubicBezTo>
                    <a:pt x="2395" y="2474"/>
                    <a:pt x="2440" y="1047"/>
                    <a:pt x="2000" y="499"/>
                  </a:cubicBezTo>
                  <a:cubicBezTo>
                    <a:pt x="1711" y="139"/>
                    <a:pt x="1359" y="1"/>
                    <a:pt x="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4935246" y="510068"/>
              <a:ext cx="113217" cy="146933"/>
            </a:xfrm>
            <a:custGeom>
              <a:avLst/>
              <a:gdLst/>
              <a:ahLst/>
              <a:cxnLst/>
              <a:rect l="l" t="t" r="r" b="b"/>
              <a:pathLst>
                <a:path w="1548" h="2009" extrusionOk="0">
                  <a:moveTo>
                    <a:pt x="39" y="0"/>
                  </a:moveTo>
                  <a:cubicBezTo>
                    <a:pt x="33" y="0"/>
                    <a:pt x="27" y="2"/>
                    <a:pt x="21" y="6"/>
                  </a:cubicBezTo>
                  <a:cubicBezTo>
                    <a:pt x="5" y="16"/>
                    <a:pt x="1" y="37"/>
                    <a:pt x="10" y="53"/>
                  </a:cubicBezTo>
                  <a:cubicBezTo>
                    <a:pt x="10" y="53"/>
                    <a:pt x="93" y="182"/>
                    <a:pt x="223" y="370"/>
                  </a:cubicBezTo>
                  <a:cubicBezTo>
                    <a:pt x="290" y="463"/>
                    <a:pt x="366" y="573"/>
                    <a:pt x="450" y="689"/>
                  </a:cubicBezTo>
                  <a:cubicBezTo>
                    <a:pt x="535" y="803"/>
                    <a:pt x="626" y="926"/>
                    <a:pt x="717" y="1048"/>
                  </a:cubicBezTo>
                  <a:cubicBezTo>
                    <a:pt x="810" y="1169"/>
                    <a:pt x="903" y="1289"/>
                    <a:pt x="991" y="1403"/>
                  </a:cubicBezTo>
                  <a:cubicBezTo>
                    <a:pt x="1078" y="1515"/>
                    <a:pt x="1164" y="1618"/>
                    <a:pt x="1236" y="1707"/>
                  </a:cubicBezTo>
                  <a:cubicBezTo>
                    <a:pt x="1381" y="1883"/>
                    <a:pt x="1483" y="1997"/>
                    <a:pt x="1483" y="1997"/>
                  </a:cubicBezTo>
                  <a:cubicBezTo>
                    <a:pt x="1490" y="2005"/>
                    <a:pt x="1499" y="2009"/>
                    <a:pt x="1509" y="2009"/>
                  </a:cubicBezTo>
                  <a:cubicBezTo>
                    <a:pt x="1515" y="2009"/>
                    <a:pt x="1522" y="2007"/>
                    <a:pt x="1528" y="2004"/>
                  </a:cubicBezTo>
                  <a:cubicBezTo>
                    <a:pt x="1543" y="1993"/>
                    <a:pt x="1548" y="1972"/>
                    <a:pt x="1538" y="1956"/>
                  </a:cubicBezTo>
                  <a:cubicBezTo>
                    <a:pt x="1538" y="1956"/>
                    <a:pt x="1456" y="1827"/>
                    <a:pt x="1325" y="1639"/>
                  </a:cubicBezTo>
                  <a:cubicBezTo>
                    <a:pt x="1259" y="1546"/>
                    <a:pt x="1184" y="1435"/>
                    <a:pt x="1098" y="1321"/>
                  </a:cubicBezTo>
                  <a:cubicBezTo>
                    <a:pt x="1013" y="1206"/>
                    <a:pt x="923" y="1083"/>
                    <a:pt x="832" y="961"/>
                  </a:cubicBezTo>
                  <a:cubicBezTo>
                    <a:pt x="738" y="841"/>
                    <a:pt x="645" y="720"/>
                    <a:pt x="558" y="607"/>
                  </a:cubicBezTo>
                  <a:cubicBezTo>
                    <a:pt x="470" y="494"/>
                    <a:pt x="384" y="392"/>
                    <a:pt x="312" y="303"/>
                  </a:cubicBezTo>
                  <a:cubicBezTo>
                    <a:pt x="166" y="126"/>
                    <a:pt x="65" y="12"/>
                    <a:pt x="65" y="12"/>
                  </a:cubicBezTo>
                  <a:cubicBezTo>
                    <a:pt x="58" y="5"/>
                    <a:pt x="49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4686139" y="649322"/>
              <a:ext cx="346964" cy="329704"/>
            </a:xfrm>
            <a:custGeom>
              <a:avLst/>
              <a:gdLst/>
              <a:ahLst/>
              <a:cxnLst/>
              <a:rect l="l" t="t" r="r" b="b"/>
              <a:pathLst>
                <a:path w="4744" h="4508" extrusionOk="0">
                  <a:moveTo>
                    <a:pt x="1974" y="0"/>
                  </a:moveTo>
                  <a:cubicBezTo>
                    <a:pt x="1617" y="0"/>
                    <a:pt x="1310" y="106"/>
                    <a:pt x="1107" y="271"/>
                  </a:cubicBezTo>
                  <a:cubicBezTo>
                    <a:pt x="620" y="669"/>
                    <a:pt x="1" y="2184"/>
                    <a:pt x="894" y="3276"/>
                  </a:cubicBezTo>
                  <a:cubicBezTo>
                    <a:pt x="1786" y="4370"/>
                    <a:pt x="4567" y="4507"/>
                    <a:pt x="4567" y="4507"/>
                  </a:cubicBezTo>
                  <a:cubicBezTo>
                    <a:pt x="4743" y="4364"/>
                    <a:pt x="4547" y="1692"/>
                    <a:pt x="3620" y="757"/>
                  </a:cubicBezTo>
                  <a:cubicBezTo>
                    <a:pt x="3078" y="210"/>
                    <a:pt x="2477" y="0"/>
                    <a:pt x="1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4844482" y="789160"/>
              <a:ext cx="234259" cy="248960"/>
            </a:xfrm>
            <a:custGeom>
              <a:avLst/>
              <a:gdLst/>
              <a:ahLst/>
              <a:cxnLst/>
              <a:rect l="l" t="t" r="r" b="b"/>
              <a:pathLst>
                <a:path w="3203" h="3404" extrusionOk="0">
                  <a:moveTo>
                    <a:pt x="39" y="1"/>
                  </a:moveTo>
                  <a:cubicBezTo>
                    <a:pt x="31" y="1"/>
                    <a:pt x="24" y="4"/>
                    <a:pt x="17" y="9"/>
                  </a:cubicBezTo>
                  <a:cubicBezTo>
                    <a:pt x="3" y="21"/>
                    <a:pt x="1" y="43"/>
                    <a:pt x="14" y="58"/>
                  </a:cubicBezTo>
                  <a:cubicBezTo>
                    <a:pt x="14" y="58"/>
                    <a:pt x="201" y="274"/>
                    <a:pt x="486" y="594"/>
                  </a:cubicBezTo>
                  <a:cubicBezTo>
                    <a:pt x="630" y="752"/>
                    <a:pt x="799" y="938"/>
                    <a:pt x="979" y="1136"/>
                  </a:cubicBezTo>
                  <a:cubicBezTo>
                    <a:pt x="1161" y="1333"/>
                    <a:pt x="1355" y="1542"/>
                    <a:pt x="1549" y="1752"/>
                  </a:cubicBezTo>
                  <a:cubicBezTo>
                    <a:pt x="1745" y="1960"/>
                    <a:pt x="1943" y="2166"/>
                    <a:pt x="2127" y="2361"/>
                  </a:cubicBezTo>
                  <a:cubicBezTo>
                    <a:pt x="2310" y="2556"/>
                    <a:pt x="2488" y="2733"/>
                    <a:pt x="2636" y="2888"/>
                  </a:cubicBezTo>
                  <a:cubicBezTo>
                    <a:pt x="2936" y="3194"/>
                    <a:pt x="3141" y="3394"/>
                    <a:pt x="3141" y="3394"/>
                  </a:cubicBezTo>
                  <a:cubicBezTo>
                    <a:pt x="3147" y="3401"/>
                    <a:pt x="3156" y="3404"/>
                    <a:pt x="3165" y="3404"/>
                  </a:cubicBezTo>
                  <a:cubicBezTo>
                    <a:pt x="3172" y="3404"/>
                    <a:pt x="3180" y="3401"/>
                    <a:pt x="3187" y="3396"/>
                  </a:cubicBezTo>
                  <a:cubicBezTo>
                    <a:pt x="3201" y="3384"/>
                    <a:pt x="3203" y="3362"/>
                    <a:pt x="3190" y="3348"/>
                  </a:cubicBezTo>
                  <a:cubicBezTo>
                    <a:pt x="3190" y="3348"/>
                    <a:pt x="3004" y="3130"/>
                    <a:pt x="2718" y="2811"/>
                  </a:cubicBezTo>
                  <a:cubicBezTo>
                    <a:pt x="2573" y="2653"/>
                    <a:pt x="2408" y="2465"/>
                    <a:pt x="2226" y="2269"/>
                  </a:cubicBezTo>
                  <a:cubicBezTo>
                    <a:pt x="2043" y="2072"/>
                    <a:pt x="1849" y="1863"/>
                    <a:pt x="1655" y="1653"/>
                  </a:cubicBezTo>
                  <a:cubicBezTo>
                    <a:pt x="1458" y="1445"/>
                    <a:pt x="1262" y="1238"/>
                    <a:pt x="1077" y="1044"/>
                  </a:cubicBezTo>
                  <a:cubicBezTo>
                    <a:pt x="891" y="852"/>
                    <a:pt x="717" y="672"/>
                    <a:pt x="568" y="517"/>
                  </a:cubicBezTo>
                  <a:cubicBezTo>
                    <a:pt x="267" y="212"/>
                    <a:pt x="64" y="11"/>
                    <a:pt x="64" y="11"/>
                  </a:cubicBezTo>
                  <a:cubicBezTo>
                    <a:pt x="57" y="4"/>
                    <a:pt x="48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5310883" y="553512"/>
              <a:ext cx="225410" cy="202298"/>
            </a:xfrm>
            <a:custGeom>
              <a:avLst/>
              <a:gdLst/>
              <a:ahLst/>
              <a:cxnLst/>
              <a:rect l="l" t="t" r="r" b="b"/>
              <a:pathLst>
                <a:path w="3082" h="2766" extrusionOk="0">
                  <a:moveTo>
                    <a:pt x="1666" y="1"/>
                  </a:moveTo>
                  <a:cubicBezTo>
                    <a:pt x="1373" y="1"/>
                    <a:pt x="1066" y="83"/>
                    <a:pt x="798" y="304"/>
                  </a:cubicBezTo>
                  <a:cubicBezTo>
                    <a:pt x="82" y="896"/>
                    <a:pt x="0" y="2729"/>
                    <a:pt x="0" y="2729"/>
                  </a:cubicBezTo>
                  <a:cubicBezTo>
                    <a:pt x="20" y="2753"/>
                    <a:pt x="112" y="2766"/>
                    <a:pt x="250" y="2766"/>
                  </a:cubicBezTo>
                  <a:cubicBezTo>
                    <a:pt x="778" y="2766"/>
                    <a:pt x="1982" y="2578"/>
                    <a:pt x="2468" y="2091"/>
                  </a:cubicBezTo>
                  <a:cubicBezTo>
                    <a:pt x="3082" y="1478"/>
                    <a:pt x="3044" y="755"/>
                    <a:pt x="2780" y="434"/>
                  </a:cubicBezTo>
                  <a:cubicBezTo>
                    <a:pt x="2614" y="234"/>
                    <a:pt x="2159" y="1"/>
                    <a:pt x="16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5271096" y="636084"/>
              <a:ext cx="165364" cy="156441"/>
            </a:xfrm>
            <a:custGeom>
              <a:avLst/>
              <a:gdLst/>
              <a:ahLst/>
              <a:cxnLst/>
              <a:rect l="l" t="t" r="r" b="b"/>
              <a:pathLst>
                <a:path w="2261" h="2139" extrusionOk="0">
                  <a:moveTo>
                    <a:pt x="2222" y="1"/>
                  </a:moveTo>
                  <a:cubicBezTo>
                    <a:pt x="2214" y="1"/>
                    <a:pt x="2206" y="4"/>
                    <a:pt x="2200" y="9"/>
                  </a:cubicBezTo>
                  <a:cubicBezTo>
                    <a:pt x="2200" y="9"/>
                    <a:pt x="2055" y="130"/>
                    <a:pt x="1844" y="317"/>
                  </a:cubicBezTo>
                  <a:cubicBezTo>
                    <a:pt x="1739" y="412"/>
                    <a:pt x="1615" y="521"/>
                    <a:pt x="1486" y="640"/>
                  </a:cubicBezTo>
                  <a:cubicBezTo>
                    <a:pt x="1356" y="761"/>
                    <a:pt x="1218" y="889"/>
                    <a:pt x="1080" y="1018"/>
                  </a:cubicBezTo>
                  <a:cubicBezTo>
                    <a:pt x="944" y="1148"/>
                    <a:pt x="809" y="1279"/>
                    <a:pt x="681" y="1402"/>
                  </a:cubicBezTo>
                  <a:cubicBezTo>
                    <a:pt x="554" y="1523"/>
                    <a:pt x="440" y="1642"/>
                    <a:pt x="339" y="1741"/>
                  </a:cubicBezTo>
                  <a:cubicBezTo>
                    <a:pt x="141" y="1942"/>
                    <a:pt x="13" y="2081"/>
                    <a:pt x="13" y="2081"/>
                  </a:cubicBezTo>
                  <a:cubicBezTo>
                    <a:pt x="1" y="2093"/>
                    <a:pt x="0" y="2113"/>
                    <a:pt x="12" y="2126"/>
                  </a:cubicBezTo>
                  <a:cubicBezTo>
                    <a:pt x="18" y="2135"/>
                    <a:pt x="28" y="2139"/>
                    <a:pt x="37" y="2139"/>
                  </a:cubicBezTo>
                  <a:cubicBezTo>
                    <a:pt x="45" y="2139"/>
                    <a:pt x="53" y="2136"/>
                    <a:pt x="60" y="2131"/>
                  </a:cubicBezTo>
                  <a:cubicBezTo>
                    <a:pt x="60" y="2131"/>
                    <a:pt x="205" y="2010"/>
                    <a:pt x="417" y="1823"/>
                  </a:cubicBezTo>
                  <a:cubicBezTo>
                    <a:pt x="521" y="1728"/>
                    <a:pt x="646" y="1620"/>
                    <a:pt x="775" y="1499"/>
                  </a:cubicBezTo>
                  <a:cubicBezTo>
                    <a:pt x="904" y="1379"/>
                    <a:pt x="1042" y="1251"/>
                    <a:pt x="1180" y="1122"/>
                  </a:cubicBezTo>
                  <a:cubicBezTo>
                    <a:pt x="1315" y="992"/>
                    <a:pt x="1451" y="861"/>
                    <a:pt x="1578" y="739"/>
                  </a:cubicBezTo>
                  <a:cubicBezTo>
                    <a:pt x="1705" y="616"/>
                    <a:pt x="1820" y="498"/>
                    <a:pt x="1920" y="398"/>
                  </a:cubicBezTo>
                  <a:cubicBezTo>
                    <a:pt x="2119" y="197"/>
                    <a:pt x="2247" y="59"/>
                    <a:pt x="2247" y="59"/>
                  </a:cubicBezTo>
                  <a:cubicBezTo>
                    <a:pt x="2259" y="47"/>
                    <a:pt x="2260" y="27"/>
                    <a:pt x="2249" y="13"/>
                  </a:cubicBezTo>
                  <a:cubicBezTo>
                    <a:pt x="2242" y="5"/>
                    <a:pt x="2232" y="1"/>
                    <a:pt x="2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4688845" y="971711"/>
              <a:ext cx="226653" cy="153223"/>
            </a:xfrm>
            <a:custGeom>
              <a:avLst/>
              <a:gdLst/>
              <a:ahLst/>
              <a:cxnLst/>
              <a:rect l="l" t="t" r="r" b="b"/>
              <a:pathLst>
                <a:path w="3099" h="2095" extrusionOk="0">
                  <a:moveTo>
                    <a:pt x="1140" y="0"/>
                  </a:moveTo>
                  <a:cubicBezTo>
                    <a:pt x="537" y="0"/>
                    <a:pt x="154" y="350"/>
                    <a:pt x="81" y="657"/>
                  </a:cubicBezTo>
                  <a:cubicBezTo>
                    <a:pt x="0" y="1002"/>
                    <a:pt x="241" y="1887"/>
                    <a:pt x="1012" y="2070"/>
                  </a:cubicBezTo>
                  <a:cubicBezTo>
                    <a:pt x="1084" y="2087"/>
                    <a:pt x="1160" y="2094"/>
                    <a:pt x="1239" y="2094"/>
                  </a:cubicBezTo>
                  <a:cubicBezTo>
                    <a:pt x="2011" y="2094"/>
                    <a:pt x="3068" y="1363"/>
                    <a:pt x="3068" y="1363"/>
                  </a:cubicBezTo>
                  <a:cubicBezTo>
                    <a:pt x="3098" y="1239"/>
                    <a:pt x="2098" y="117"/>
                    <a:pt x="1367" y="16"/>
                  </a:cubicBezTo>
                  <a:cubicBezTo>
                    <a:pt x="1288" y="5"/>
                    <a:pt x="1213" y="0"/>
                    <a:pt x="1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4769735" y="1044483"/>
              <a:ext cx="190377" cy="35691"/>
            </a:xfrm>
            <a:custGeom>
              <a:avLst/>
              <a:gdLst/>
              <a:ahLst/>
              <a:cxnLst/>
              <a:rect l="l" t="t" r="r" b="b"/>
              <a:pathLst>
                <a:path w="2603" h="488" extrusionOk="0">
                  <a:moveTo>
                    <a:pt x="38" y="1"/>
                  </a:moveTo>
                  <a:cubicBezTo>
                    <a:pt x="22" y="1"/>
                    <a:pt x="9" y="11"/>
                    <a:pt x="5" y="27"/>
                  </a:cubicBezTo>
                  <a:cubicBezTo>
                    <a:pt x="0" y="45"/>
                    <a:pt x="12" y="64"/>
                    <a:pt x="30" y="68"/>
                  </a:cubicBezTo>
                  <a:cubicBezTo>
                    <a:pt x="30" y="68"/>
                    <a:pt x="186" y="107"/>
                    <a:pt x="422" y="155"/>
                  </a:cubicBezTo>
                  <a:cubicBezTo>
                    <a:pt x="540" y="178"/>
                    <a:pt x="677" y="208"/>
                    <a:pt x="826" y="234"/>
                  </a:cubicBezTo>
                  <a:cubicBezTo>
                    <a:pt x="974" y="260"/>
                    <a:pt x="1132" y="287"/>
                    <a:pt x="1289" y="315"/>
                  </a:cubicBezTo>
                  <a:cubicBezTo>
                    <a:pt x="1448" y="341"/>
                    <a:pt x="1607" y="365"/>
                    <a:pt x="1755" y="388"/>
                  </a:cubicBezTo>
                  <a:cubicBezTo>
                    <a:pt x="1904" y="411"/>
                    <a:pt x="2044" y="427"/>
                    <a:pt x="2162" y="444"/>
                  </a:cubicBezTo>
                  <a:cubicBezTo>
                    <a:pt x="2402" y="473"/>
                    <a:pt x="2561" y="487"/>
                    <a:pt x="2561" y="487"/>
                  </a:cubicBezTo>
                  <a:cubicBezTo>
                    <a:pt x="2563" y="487"/>
                    <a:pt x="2564" y="487"/>
                    <a:pt x="2565" y="487"/>
                  </a:cubicBezTo>
                  <a:cubicBezTo>
                    <a:pt x="2580" y="487"/>
                    <a:pt x="2594" y="477"/>
                    <a:pt x="2598" y="461"/>
                  </a:cubicBezTo>
                  <a:cubicBezTo>
                    <a:pt x="2602" y="443"/>
                    <a:pt x="2591" y="424"/>
                    <a:pt x="2573" y="420"/>
                  </a:cubicBezTo>
                  <a:cubicBezTo>
                    <a:pt x="2573" y="420"/>
                    <a:pt x="2416" y="382"/>
                    <a:pt x="2181" y="333"/>
                  </a:cubicBezTo>
                  <a:cubicBezTo>
                    <a:pt x="2063" y="310"/>
                    <a:pt x="1926" y="279"/>
                    <a:pt x="1777" y="254"/>
                  </a:cubicBezTo>
                  <a:cubicBezTo>
                    <a:pt x="1629" y="228"/>
                    <a:pt x="1472" y="200"/>
                    <a:pt x="1314" y="173"/>
                  </a:cubicBezTo>
                  <a:cubicBezTo>
                    <a:pt x="1155" y="148"/>
                    <a:pt x="996" y="124"/>
                    <a:pt x="847" y="100"/>
                  </a:cubicBezTo>
                  <a:cubicBezTo>
                    <a:pt x="699" y="78"/>
                    <a:pt x="559" y="61"/>
                    <a:pt x="440" y="45"/>
                  </a:cubicBezTo>
                  <a:cubicBezTo>
                    <a:pt x="201" y="15"/>
                    <a:pt x="41" y="1"/>
                    <a:pt x="41" y="1"/>
                  </a:cubicBezTo>
                  <a:cubicBezTo>
                    <a:pt x="40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5004069" y="671848"/>
              <a:ext cx="209320" cy="175237"/>
            </a:xfrm>
            <a:custGeom>
              <a:avLst/>
              <a:gdLst/>
              <a:ahLst/>
              <a:cxnLst/>
              <a:rect l="l" t="t" r="r" b="b"/>
              <a:pathLst>
                <a:path w="2862" h="2396" extrusionOk="0">
                  <a:moveTo>
                    <a:pt x="1242" y="0"/>
                  </a:moveTo>
                  <a:cubicBezTo>
                    <a:pt x="1160" y="0"/>
                    <a:pt x="1062" y="22"/>
                    <a:pt x="946" y="74"/>
                  </a:cubicBezTo>
                  <a:cubicBezTo>
                    <a:pt x="1" y="492"/>
                    <a:pt x="966" y="1101"/>
                    <a:pt x="966" y="1101"/>
                  </a:cubicBezTo>
                  <a:cubicBezTo>
                    <a:pt x="966" y="1101"/>
                    <a:pt x="964" y="1101"/>
                    <a:pt x="962" y="1101"/>
                  </a:cubicBezTo>
                  <a:cubicBezTo>
                    <a:pt x="902" y="1101"/>
                    <a:pt x="162" y="1114"/>
                    <a:pt x="382" y="1757"/>
                  </a:cubicBezTo>
                  <a:cubicBezTo>
                    <a:pt x="464" y="1995"/>
                    <a:pt x="604" y="2071"/>
                    <a:pt x="750" y="2071"/>
                  </a:cubicBezTo>
                  <a:cubicBezTo>
                    <a:pt x="1014" y="2071"/>
                    <a:pt x="1300" y="1820"/>
                    <a:pt x="1300" y="1820"/>
                  </a:cubicBezTo>
                  <a:cubicBezTo>
                    <a:pt x="1300" y="1820"/>
                    <a:pt x="1357" y="2395"/>
                    <a:pt x="1773" y="2395"/>
                  </a:cubicBezTo>
                  <a:cubicBezTo>
                    <a:pt x="1842" y="2395"/>
                    <a:pt x="1921" y="2379"/>
                    <a:pt x="2012" y="2342"/>
                  </a:cubicBezTo>
                  <a:cubicBezTo>
                    <a:pt x="2631" y="2089"/>
                    <a:pt x="2000" y="1515"/>
                    <a:pt x="2000" y="1515"/>
                  </a:cubicBezTo>
                  <a:lnTo>
                    <a:pt x="2000" y="1515"/>
                  </a:lnTo>
                  <a:cubicBezTo>
                    <a:pt x="2000" y="1515"/>
                    <a:pt x="2066" y="1525"/>
                    <a:pt x="2157" y="1525"/>
                  </a:cubicBezTo>
                  <a:cubicBezTo>
                    <a:pt x="2410" y="1525"/>
                    <a:pt x="2861" y="1449"/>
                    <a:pt x="2656" y="871"/>
                  </a:cubicBezTo>
                  <a:cubicBezTo>
                    <a:pt x="2560" y="602"/>
                    <a:pt x="2409" y="516"/>
                    <a:pt x="2254" y="516"/>
                  </a:cubicBezTo>
                  <a:cubicBezTo>
                    <a:pt x="1977" y="516"/>
                    <a:pt x="1689" y="790"/>
                    <a:pt x="1689" y="790"/>
                  </a:cubicBezTo>
                  <a:cubicBezTo>
                    <a:pt x="1689" y="790"/>
                    <a:pt x="1738" y="0"/>
                    <a:pt x="1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5087008" y="747838"/>
              <a:ext cx="53610" cy="35399"/>
            </a:xfrm>
            <a:custGeom>
              <a:avLst/>
              <a:gdLst/>
              <a:ahLst/>
              <a:cxnLst/>
              <a:rect l="l" t="t" r="r" b="b"/>
              <a:pathLst>
                <a:path w="733" h="484" extrusionOk="0">
                  <a:moveTo>
                    <a:pt x="397" y="1"/>
                  </a:moveTo>
                  <a:cubicBezTo>
                    <a:pt x="77" y="1"/>
                    <a:pt x="1" y="424"/>
                    <a:pt x="356" y="479"/>
                  </a:cubicBezTo>
                  <a:cubicBezTo>
                    <a:pt x="378" y="482"/>
                    <a:pt x="398" y="484"/>
                    <a:pt x="416" y="484"/>
                  </a:cubicBezTo>
                  <a:cubicBezTo>
                    <a:pt x="732" y="484"/>
                    <a:pt x="712" y="45"/>
                    <a:pt x="458" y="6"/>
                  </a:cubicBezTo>
                  <a:cubicBezTo>
                    <a:pt x="437" y="2"/>
                    <a:pt x="416" y="1"/>
                    <a:pt x="3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4586452" y="839113"/>
              <a:ext cx="145909" cy="147591"/>
            </a:xfrm>
            <a:custGeom>
              <a:avLst/>
              <a:gdLst/>
              <a:ahLst/>
              <a:cxnLst/>
              <a:rect l="l" t="t" r="r" b="b"/>
              <a:pathLst>
                <a:path w="1995" h="2018" extrusionOk="0">
                  <a:moveTo>
                    <a:pt x="974" y="0"/>
                  </a:moveTo>
                  <a:cubicBezTo>
                    <a:pt x="962" y="0"/>
                    <a:pt x="950" y="0"/>
                    <a:pt x="938" y="1"/>
                  </a:cubicBezTo>
                  <a:cubicBezTo>
                    <a:pt x="107" y="33"/>
                    <a:pt x="648" y="777"/>
                    <a:pt x="648" y="777"/>
                  </a:cubicBezTo>
                  <a:cubicBezTo>
                    <a:pt x="648" y="777"/>
                    <a:pt x="514" y="721"/>
                    <a:pt x="369" y="721"/>
                  </a:cubicBezTo>
                  <a:cubicBezTo>
                    <a:pt x="206" y="721"/>
                    <a:pt x="30" y="792"/>
                    <a:pt x="15" y="1094"/>
                  </a:cubicBezTo>
                  <a:cubicBezTo>
                    <a:pt x="1" y="1398"/>
                    <a:pt x="192" y="1469"/>
                    <a:pt x="373" y="1469"/>
                  </a:cubicBezTo>
                  <a:cubicBezTo>
                    <a:pt x="532" y="1469"/>
                    <a:pt x="684" y="1414"/>
                    <a:pt x="684" y="1414"/>
                  </a:cubicBezTo>
                  <a:lnTo>
                    <a:pt x="684" y="1414"/>
                  </a:lnTo>
                  <a:cubicBezTo>
                    <a:pt x="684" y="1415"/>
                    <a:pt x="509" y="2018"/>
                    <a:pt x="1054" y="2018"/>
                  </a:cubicBezTo>
                  <a:cubicBezTo>
                    <a:pt x="1057" y="2018"/>
                    <a:pt x="1059" y="2018"/>
                    <a:pt x="1061" y="2018"/>
                  </a:cubicBezTo>
                  <a:cubicBezTo>
                    <a:pt x="1600" y="2013"/>
                    <a:pt x="1299" y="1394"/>
                    <a:pt x="1299" y="1394"/>
                  </a:cubicBezTo>
                  <a:lnTo>
                    <a:pt x="1299" y="1394"/>
                  </a:lnTo>
                  <a:cubicBezTo>
                    <a:pt x="1299" y="1394"/>
                    <a:pt x="1487" y="1504"/>
                    <a:pt x="1666" y="1504"/>
                  </a:cubicBezTo>
                  <a:cubicBezTo>
                    <a:pt x="1821" y="1504"/>
                    <a:pt x="1970" y="1421"/>
                    <a:pt x="1982" y="1108"/>
                  </a:cubicBezTo>
                  <a:cubicBezTo>
                    <a:pt x="1994" y="774"/>
                    <a:pt x="1802" y="694"/>
                    <a:pt x="1616" y="694"/>
                  </a:cubicBezTo>
                  <a:cubicBezTo>
                    <a:pt x="1447" y="694"/>
                    <a:pt x="1282" y="761"/>
                    <a:pt x="1282" y="761"/>
                  </a:cubicBezTo>
                  <a:cubicBezTo>
                    <a:pt x="1282" y="761"/>
                    <a:pt x="1640" y="0"/>
                    <a:pt x="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4637648" y="903474"/>
              <a:ext cx="43297" cy="29548"/>
            </a:xfrm>
            <a:custGeom>
              <a:avLst/>
              <a:gdLst/>
              <a:ahLst/>
              <a:cxnLst/>
              <a:rect l="l" t="t" r="r" b="b"/>
              <a:pathLst>
                <a:path w="592" h="404" extrusionOk="0">
                  <a:moveTo>
                    <a:pt x="296" y="1"/>
                  </a:moveTo>
                  <a:cubicBezTo>
                    <a:pt x="108" y="1"/>
                    <a:pt x="1" y="238"/>
                    <a:pt x="216" y="365"/>
                  </a:cubicBezTo>
                  <a:cubicBezTo>
                    <a:pt x="262" y="392"/>
                    <a:pt x="303" y="403"/>
                    <a:pt x="340" y="403"/>
                  </a:cubicBezTo>
                  <a:cubicBezTo>
                    <a:pt x="520" y="403"/>
                    <a:pt x="591" y="134"/>
                    <a:pt x="434" y="41"/>
                  </a:cubicBezTo>
                  <a:cubicBezTo>
                    <a:pt x="386" y="13"/>
                    <a:pt x="339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5444579" y="649322"/>
              <a:ext cx="346891" cy="329704"/>
            </a:xfrm>
            <a:custGeom>
              <a:avLst/>
              <a:gdLst/>
              <a:ahLst/>
              <a:cxnLst/>
              <a:rect l="l" t="t" r="r" b="b"/>
              <a:pathLst>
                <a:path w="4743" h="4508" extrusionOk="0">
                  <a:moveTo>
                    <a:pt x="2769" y="0"/>
                  </a:moveTo>
                  <a:cubicBezTo>
                    <a:pt x="2266" y="0"/>
                    <a:pt x="1666" y="210"/>
                    <a:pt x="1124" y="757"/>
                  </a:cubicBezTo>
                  <a:cubicBezTo>
                    <a:pt x="197" y="1692"/>
                    <a:pt x="1" y="4364"/>
                    <a:pt x="176" y="4507"/>
                  </a:cubicBezTo>
                  <a:cubicBezTo>
                    <a:pt x="176" y="4507"/>
                    <a:pt x="2957" y="4370"/>
                    <a:pt x="3849" y="3276"/>
                  </a:cubicBezTo>
                  <a:cubicBezTo>
                    <a:pt x="4743" y="2184"/>
                    <a:pt x="4125" y="669"/>
                    <a:pt x="3636" y="271"/>
                  </a:cubicBezTo>
                  <a:cubicBezTo>
                    <a:pt x="3434" y="106"/>
                    <a:pt x="3126" y="0"/>
                    <a:pt x="27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5398941" y="789160"/>
              <a:ext cx="234113" cy="248960"/>
            </a:xfrm>
            <a:custGeom>
              <a:avLst/>
              <a:gdLst/>
              <a:ahLst/>
              <a:cxnLst/>
              <a:rect l="l" t="t" r="r" b="b"/>
              <a:pathLst>
                <a:path w="3201" h="3404" extrusionOk="0">
                  <a:moveTo>
                    <a:pt x="3163" y="1"/>
                  </a:moveTo>
                  <a:cubicBezTo>
                    <a:pt x="3154" y="1"/>
                    <a:pt x="3145" y="4"/>
                    <a:pt x="3138" y="11"/>
                  </a:cubicBezTo>
                  <a:cubicBezTo>
                    <a:pt x="3138" y="11"/>
                    <a:pt x="2935" y="212"/>
                    <a:pt x="2635" y="517"/>
                  </a:cubicBezTo>
                  <a:cubicBezTo>
                    <a:pt x="2485" y="672"/>
                    <a:pt x="2312" y="852"/>
                    <a:pt x="2126" y="1044"/>
                  </a:cubicBezTo>
                  <a:cubicBezTo>
                    <a:pt x="1941" y="1238"/>
                    <a:pt x="1744" y="1445"/>
                    <a:pt x="1548" y="1653"/>
                  </a:cubicBezTo>
                  <a:cubicBezTo>
                    <a:pt x="1353" y="1863"/>
                    <a:pt x="1159" y="2072"/>
                    <a:pt x="977" y="2269"/>
                  </a:cubicBezTo>
                  <a:cubicBezTo>
                    <a:pt x="794" y="2465"/>
                    <a:pt x="629" y="2653"/>
                    <a:pt x="484" y="2811"/>
                  </a:cubicBezTo>
                  <a:cubicBezTo>
                    <a:pt x="198" y="3130"/>
                    <a:pt x="12" y="3348"/>
                    <a:pt x="12" y="3348"/>
                  </a:cubicBezTo>
                  <a:cubicBezTo>
                    <a:pt x="0" y="3361"/>
                    <a:pt x="0" y="3381"/>
                    <a:pt x="14" y="3394"/>
                  </a:cubicBezTo>
                  <a:cubicBezTo>
                    <a:pt x="20" y="3401"/>
                    <a:pt x="29" y="3404"/>
                    <a:pt x="38" y="3404"/>
                  </a:cubicBezTo>
                  <a:cubicBezTo>
                    <a:pt x="46" y="3404"/>
                    <a:pt x="55" y="3401"/>
                    <a:pt x="62" y="3394"/>
                  </a:cubicBezTo>
                  <a:cubicBezTo>
                    <a:pt x="62" y="3394"/>
                    <a:pt x="267" y="3194"/>
                    <a:pt x="566" y="2888"/>
                  </a:cubicBezTo>
                  <a:cubicBezTo>
                    <a:pt x="715" y="2733"/>
                    <a:pt x="892" y="2556"/>
                    <a:pt x="1075" y="2361"/>
                  </a:cubicBezTo>
                  <a:cubicBezTo>
                    <a:pt x="1260" y="2166"/>
                    <a:pt x="1457" y="1960"/>
                    <a:pt x="1653" y="1752"/>
                  </a:cubicBezTo>
                  <a:cubicBezTo>
                    <a:pt x="1847" y="1542"/>
                    <a:pt x="2042" y="1333"/>
                    <a:pt x="2223" y="1136"/>
                  </a:cubicBezTo>
                  <a:cubicBezTo>
                    <a:pt x="2404" y="938"/>
                    <a:pt x="2572" y="752"/>
                    <a:pt x="2716" y="594"/>
                  </a:cubicBezTo>
                  <a:cubicBezTo>
                    <a:pt x="3001" y="274"/>
                    <a:pt x="3189" y="58"/>
                    <a:pt x="3189" y="58"/>
                  </a:cubicBezTo>
                  <a:cubicBezTo>
                    <a:pt x="3200" y="44"/>
                    <a:pt x="3200" y="24"/>
                    <a:pt x="3187" y="11"/>
                  </a:cubicBezTo>
                  <a:cubicBezTo>
                    <a:pt x="3181" y="4"/>
                    <a:pt x="3172" y="1"/>
                    <a:pt x="3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5471713" y="1016910"/>
              <a:ext cx="226653" cy="153223"/>
            </a:xfrm>
            <a:custGeom>
              <a:avLst/>
              <a:gdLst/>
              <a:ahLst/>
              <a:cxnLst/>
              <a:rect l="l" t="t" r="r" b="b"/>
              <a:pathLst>
                <a:path w="3099" h="2095" extrusionOk="0">
                  <a:moveTo>
                    <a:pt x="1958" y="1"/>
                  </a:moveTo>
                  <a:cubicBezTo>
                    <a:pt x="1886" y="1"/>
                    <a:pt x="1811" y="6"/>
                    <a:pt x="1732" y="16"/>
                  </a:cubicBezTo>
                  <a:cubicBezTo>
                    <a:pt x="1000" y="117"/>
                    <a:pt x="1" y="1241"/>
                    <a:pt x="30" y="1364"/>
                  </a:cubicBezTo>
                  <a:cubicBezTo>
                    <a:pt x="30" y="1364"/>
                    <a:pt x="1088" y="2095"/>
                    <a:pt x="1860" y="2095"/>
                  </a:cubicBezTo>
                  <a:cubicBezTo>
                    <a:pt x="1939" y="2095"/>
                    <a:pt x="2015" y="2087"/>
                    <a:pt x="2087" y="2070"/>
                  </a:cubicBezTo>
                  <a:cubicBezTo>
                    <a:pt x="2858" y="1888"/>
                    <a:pt x="3099" y="1002"/>
                    <a:pt x="3017" y="658"/>
                  </a:cubicBezTo>
                  <a:cubicBezTo>
                    <a:pt x="2945" y="350"/>
                    <a:pt x="2561" y="1"/>
                    <a:pt x="19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5427245" y="1089682"/>
              <a:ext cx="190084" cy="35691"/>
            </a:xfrm>
            <a:custGeom>
              <a:avLst/>
              <a:gdLst/>
              <a:ahLst/>
              <a:cxnLst/>
              <a:rect l="l" t="t" r="r" b="b"/>
              <a:pathLst>
                <a:path w="2599" h="488" extrusionOk="0">
                  <a:moveTo>
                    <a:pt x="2563" y="1"/>
                  </a:moveTo>
                  <a:cubicBezTo>
                    <a:pt x="2562" y="1"/>
                    <a:pt x="2560" y="1"/>
                    <a:pt x="2559" y="1"/>
                  </a:cubicBezTo>
                  <a:cubicBezTo>
                    <a:pt x="2559" y="1"/>
                    <a:pt x="2400" y="15"/>
                    <a:pt x="2160" y="46"/>
                  </a:cubicBezTo>
                  <a:cubicBezTo>
                    <a:pt x="2042" y="62"/>
                    <a:pt x="1902" y="78"/>
                    <a:pt x="1753" y="101"/>
                  </a:cubicBezTo>
                  <a:cubicBezTo>
                    <a:pt x="1604" y="124"/>
                    <a:pt x="1446" y="149"/>
                    <a:pt x="1287" y="173"/>
                  </a:cubicBezTo>
                  <a:cubicBezTo>
                    <a:pt x="1129" y="201"/>
                    <a:pt x="971" y="228"/>
                    <a:pt x="824" y="254"/>
                  </a:cubicBezTo>
                  <a:cubicBezTo>
                    <a:pt x="675" y="280"/>
                    <a:pt x="538" y="310"/>
                    <a:pt x="419" y="333"/>
                  </a:cubicBezTo>
                  <a:cubicBezTo>
                    <a:pt x="184" y="382"/>
                    <a:pt x="27" y="420"/>
                    <a:pt x="27" y="420"/>
                  </a:cubicBezTo>
                  <a:cubicBezTo>
                    <a:pt x="12" y="424"/>
                    <a:pt x="0" y="439"/>
                    <a:pt x="2" y="457"/>
                  </a:cubicBezTo>
                  <a:cubicBezTo>
                    <a:pt x="3" y="474"/>
                    <a:pt x="18" y="488"/>
                    <a:pt x="35" y="488"/>
                  </a:cubicBezTo>
                  <a:cubicBezTo>
                    <a:pt x="36" y="488"/>
                    <a:pt x="38" y="487"/>
                    <a:pt x="39" y="487"/>
                  </a:cubicBezTo>
                  <a:cubicBezTo>
                    <a:pt x="39" y="487"/>
                    <a:pt x="199" y="473"/>
                    <a:pt x="438" y="444"/>
                  </a:cubicBezTo>
                  <a:cubicBezTo>
                    <a:pt x="557" y="427"/>
                    <a:pt x="697" y="411"/>
                    <a:pt x="845" y="388"/>
                  </a:cubicBezTo>
                  <a:cubicBezTo>
                    <a:pt x="994" y="365"/>
                    <a:pt x="1153" y="341"/>
                    <a:pt x="1311" y="316"/>
                  </a:cubicBezTo>
                  <a:cubicBezTo>
                    <a:pt x="1469" y="288"/>
                    <a:pt x="1627" y="260"/>
                    <a:pt x="1775" y="234"/>
                  </a:cubicBezTo>
                  <a:cubicBezTo>
                    <a:pt x="1923" y="208"/>
                    <a:pt x="2061" y="178"/>
                    <a:pt x="2179" y="156"/>
                  </a:cubicBezTo>
                  <a:cubicBezTo>
                    <a:pt x="2414" y="107"/>
                    <a:pt x="2571" y="68"/>
                    <a:pt x="2571" y="68"/>
                  </a:cubicBezTo>
                  <a:cubicBezTo>
                    <a:pt x="2587" y="65"/>
                    <a:pt x="2599" y="49"/>
                    <a:pt x="2597" y="32"/>
                  </a:cubicBezTo>
                  <a:cubicBezTo>
                    <a:pt x="2595" y="14"/>
                    <a:pt x="2580" y="1"/>
                    <a:pt x="2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5686519" y="905156"/>
              <a:ext cx="145836" cy="147591"/>
            </a:xfrm>
            <a:custGeom>
              <a:avLst/>
              <a:gdLst/>
              <a:ahLst/>
              <a:cxnLst/>
              <a:rect l="l" t="t" r="r" b="b"/>
              <a:pathLst>
                <a:path w="1994" h="2018" extrusionOk="0">
                  <a:moveTo>
                    <a:pt x="1019" y="1"/>
                  </a:moveTo>
                  <a:cubicBezTo>
                    <a:pt x="354" y="1"/>
                    <a:pt x="712" y="760"/>
                    <a:pt x="712" y="760"/>
                  </a:cubicBezTo>
                  <a:cubicBezTo>
                    <a:pt x="712" y="760"/>
                    <a:pt x="547" y="694"/>
                    <a:pt x="378" y="694"/>
                  </a:cubicBezTo>
                  <a:cubicBezTo>
                    <a:pt x="192" y="694"/>
                    <a:pt x="0" y="774"/>
                    <a:pt x="12" y="1108"/>
                  </a:cubicBezTo>
                  <a:cubicBezTo>
                    <a:pt x="24" y="1421"/>
                    <a:pt x="173" y="1505"/>
                    <a:pt x="329" y="1505"/>
                  </a:cubicBezTo>
                  <a:cubicBezTo>
                    <a:pt x="508" y="1505"/>
                    <a:pt x="695" y="1395"/>
                    <a:pt x="695" y="1395"/>
                  </a:cubicBezTo>
                  <a:lnTo>
                    <a:pt x="695" y="1395"/>
                  </a:lnTo>
                  <a:cubicBezTo>
                    <a:pt x="695" y="1395"/>
                    <a:pt x="394" y="2012"/>
                    <a:pt x="933" y="2018"/>
                  </a:cubicBezTo>
                  <a:cubicBezTo>
                    <a:pt x="935" y="2018"/>
                    <a:pt x="938" y="2018"/>
                    <a:pt x="941" y="2018"/>
                  </a:cubicBezTo>
                  <a:cubicBezTo>
                    <a:pt x="1484" y="2018"/>
                    <a:pt x="1310" y="1414"/>
                    <a:pt x="1310" y="1414"/>
                  </a:cubicBezTo>
                  <a:lnTo>
                    <a:pt x="1310" y="1414"/>
                  </a:lnTo>
                  <a:cubicBezTo>
                    <a:pt x="1310" y="1414"/>
                    <a:pt x="1462" y="1469"/>
                    <a:pt x="1621" y="1469"/>
                  </a:cubicBezTo>
                  <a:cubicBezTo>
                    <a:pt x="1802" y="1469"/>
                    <a:pt x="1993" y="1398"/>
                    <a:pt x="1979" y="1094"/>
                  </a:cubicBezTo>
                  <a:cubicBezTo>
                    <a:pt x="1964" y="792"/>
                    <a:pt x="1788" y="721"/>
                    <a:pt x="1625" y="721"/>
                  </a:cubicBezTo>
                  <a:cubicBezTo>
                    <a:pt x="1480" y="721"/>
                    <a:pt x="1346" y="777"/>
                    <a:pt x="1346" y="777"/>
                  </a:cubicBezTo>
                  <a:cubicBezTo>
                    <a:pt x="1346" y="777"/>
                    <a:pt x="1887" y="33"/>
                    <a:pt x="1056" y="2"/>
                  </a:cubicBezTo>
                  <a:cubicBezTo>
                    <a:pt x="1043" y="1"/>
                    <a:pt x="1031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5737935" y="969517"/>
              <a:ext cx="43224" cy="29474"/>
            </a:xfrm>
            <a:custGeom>
              <a:avLst/>
              <a:gdLst/>
              <a:ahLst/>
              <a:cxnLst/>
              <a:rect l="l" t="t" r="r" b="b"/>
              <a:pathLst>
                <a:path w="591" h="403" extrusionOk="0">
                  <a:moveTo>
                    <a:pt x="295" y="0"/>
                  </a:moveTo>
                  <a:cubicBezTo>
                    <a:pt x="252" y="0"/>
                    <a:pt x="205" y="13"/>
                    <a:pt x="157" y="41"/>
                  </a:cubicBezTo>
                  <a:cubicBezTo>
                    <a:pt x="1" y="134"/>
                    <a:pt x="71" y="403"/>
                    <a:pt x="251" y="403"/>
                  </a:cubicBezTo>
                  <a:cubicBezTo>
                    <a:pt x="288" y="403"/>
                    <a:pt x="329" y="392"/>
                    <a:pt x="375" y="365"/>
                  </a:cubicBezTo>
                  <a:cubicBezTo>
                    <a:pt x="590" y="238"/>
                    <a:pt x="483" y="0"/>
                    <a:pt x="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51"/>
          <p:cNvSpPr/>
          <p:nvPr/>
        </p:nvSpPr>
        <p:spPr>
          <a:xfrm>
            <a:off x="1110023" y="625118"/>
            <a:ext cx="136579" cy="129663"/>
          </a:xfrm>
          <a:custGeom>
            <a:avLst/>
            <a:gdLst/>
            <a:ahLst/>
            <a:cxnLst/>
            <a:rect l="l" t="t" r="r" b="b"/>
            <a:pathLst>
              <a:path w="9933" h="9430" extrusionOk="0">
                <a:moveTo>
                  <a:pt x="8342" y="4852"/>
                </a:moveTo>
                <a:lnTo>
                  <a:pt x="8342" y="4853"/>
                </a:lnTo>
                <a:lnTo>
                  <a:pt x="8342" y="4853"/>
                </a:lnTo>
                <a:lnTo>
                  <a:pt x="8342" y="4853"/>
                </a:lnTo>
                <a:cubicBezTo>
                  <a:pt x="8342" y="4853"/>
                  <a:pt x="8342" y="4852"/>
                  <a:pt x="8342" y="4852"/>
                </a:cubicBezTo>
                <a:close/>
                <a:moveTo>
                  <a:pt x="2797" y="6438"/>
                </a:moveTo>
                <a:cubicBezTo>
                  <a:pt x="2797" y="6441"/>
                  <a:pt x="2797" y="6443"/>
                  <a:pt x="2797" y="6443"/>
                </a:cubicBezTo>
                <a:cubicBezTo>
                  <a:pt x="2797" y="6443"/>
                  <a:pt x="2797" y="6443"/>
                  <a:pt x="2797" y="6442"/>
                </a:cubicBezTo>
                <a:lnTo>
                  <a:pt x="2797" y="6438"/>
                </a:lnTo>
                <a:close/>
                <a:moveTo>
                  <a:pt x="4291" y="0"/>
                </a:moveTo>
                <a:cubicBezTo>
                  <a:pt x="2927" y="0"/>
                  <a:pt x="1798" y="452"/>
                  <a:pt x="1122" y="954"/>
                </a:cubicBezTo>
                <a:cubicBezTo>
                  <a:pt x="730" y="1225"/>
                  <a:pt x="478" y="1536"/>
                  <a:pt x="308" y="1742"/>
                </a:cubicBezTo>
                <a:cubicBezTo>
                  <a:pt x="178" y="1931"/>
                  <a:pt x="108" y="2032"/>
                  <a:pt x="108" y="2032"/>
                </a:cubicBezTo>
                <a:cubicBezTo>
                  <a:pt x="1" y="2188"/>
                  <a:pt x="22" y="2403"/>
                  <a:pt x="166" y="2532"/>
                </a:cubicBezTo>
                <a:cubicBezTo>
                  <a:pt x="239" y="2598"/>
                  <a:pt x="331" y="2630"/>
                  <a:pt x="422" y="2630"/>
                </a:cubicBezTo>
                <a:cubicBezTo>
                  <a:pt x="526" y="2630"/>
                  <a:pt x="630" y="2588"/>
                  <a:pt x="705" y="2505"/>
                </a:cubicBezTo>
                <a:cubicBezTo>
                  <a:pt x="705" y="2505"/>
                  <a:pt x="788" y="2414"/>
                  <a:pt x="942" y="2243"/>
                </a:cubicBezTo>
                <a:cubicBezTo>
                  <a:pt x="1085" y="2114"/>
                  <a:pt x="1296" y="1921"/>
                  <a:pt x="1632" y="1730"/>
                </a:cubicBezTo>
                <a:cubicBezTo>
                  <a:pt x="1958" y="1541"/>
                  <a:pt x="2392" y="1366"/>
                  <a:pt x="2919" y="1272"/>
                </a:cubicBezTo>
                <a:cubicBezTo>
                  <a:pt x="3189" y="1226"/>
                  <a:pt x="3483" y="1201"/>
                  <a:pt x="3793" y="1201"/>
                </a:cubicBezTo>
                <a:cubicBezTo>
                  <a:pt x="4089" y="1201"/>
                  <a:pt x="4399" y="1224"/>
                  <a:pt x="4719" y="1272"/>
                </a:cubicBezTo>
                <a:cubicBezTo>
                  <a:pt x="5373" y="1379"/>
                  <a:pt x="6071" y="1601"/>
                  <a:pt x="6706" y="1974"/>
                </a:cubicBezTo>
                <a:cubicBezTo>
                  <a:pt x="7340" y="2343"/>
                  <a:pt x="7902" y="2884"/>
                  <a:pt x="8179" y="3532"/>
                </a:cubicBezTo>
                <a:cubicBezTo>
                  <a:pt x="8317" y="3855"/>
                  <a:pt x="8382" y="4205"/>
                  <a:pt x="8366" y="4567"/>
                </a:cubicBezTo>
                <a:cubicBezTo>
                  <a:pt x="8364" y="4657"/>
                  <a:pt x="8346" y="4750"/>
                  <a:pt x="8339" y="4840"/>
                </a:cubicBezTo>
                <a:lnTo>
                  <a:pt x="8335" y="4875"/>
                </a:lnTo>
                <a:lnTo>
                  <a:pt x="8335" y="4880"/>
                </a:lnTo>
                <a:lnTo>
                  <a:pt x="8321" y="4940"/>
                </a:lnTo>
                <a:lnTo>
                  <a:pt x="8280" y="5115"/>
                </a:lnTo>
                <a:lnTo>
                  <a:pt x="8199" y="5466"/>
                </a:lnTo>
                <a:cubicBezTo>
                  <a:pt x="8172" y="5582"/>
                  <a:pt x="8149" y="5710"/>
                  <a:pt x="8106" y="5778"/>
                </a:cubicBezTo>
                <a:cubicBezTo>
                  <a:pt x="8023" y="5942"/>
                  <a:pt x="7976" y="6113"/>
                  <a:pt x="7884" y="6278"/>
                </a:cubicBezTo>
                <a:cubicBezTo>
                  <a:pt x="7771" y="6436"/>
                  <a:pt x="7686" y="6617"/>
                  <a:pt x="7560" y="6761"/>
                </a:cubicBezTo>
                <a:cubicBezTo>
                  <a:pt x="7308" y="7048"/>
                  <a:pt x="7025" y="7307"/>
                  <a:pt x="6680" y="7473"/>
                </a:cubicBezTo>
                <a:cubicBezTo>
                  <a:pt x="6240" y="7707"/>
                  <a:pt x="5721" y="7835"/>
                  <a:pt x="5204" y="7835"/>
                </a:cubicBezTo>
                <a:cubicBezTo>
                  <a:pt x="4937" y="7835"/>
                  <a:pt x="4670" y="7800"/>
                  <a:pt x="4414" y="7729"/>
                </a:cubicBezTo>
                <a:lnTo>
                  <a:pt x="4137" y="7651"/>
                </a:lnTo>
                <a:cubicBezTo>
                  <a:pt x="4046" y="7621"/>
                  <a:pt x="3966" y="7573"/>
                  <a:pt x="3880" y="7539"/>
                </a:cubicBezTo>
                <a:cubicBezTo>
                  <a:pt x="3697" y="7477"/>
                  <a:pt x="3564" y="7361"/>
                  <a:pt x="3410" y="7269"/>
                </a:cubicBezTo>
                <a:cubicBezTo>
                  <a:pt x="3154" y="7048"/>
                  <a:pt x="2913" y="6809"/>
                  <a:pt x="2842" y="6522"/>
                </a:cubicBezTo>
                <a:lnTo>
                  <a:pt x="2797" y="6420"/>
                </a:lnTo>
                <a:lnTo>
                  <a:pt x="2792" y="6408"/>
                </a:lnTo>
                <a:cubicBezTo>
                  <a:pt x="2790" y="6400"/>
                  <a:pt x="2790" y="6397"/>
                  <a:pt x="2789" y="6397"/>
                </a:cubicBezTo>
                <a:lnTo>
                  <a:pt x="2789" y="6397"/>
                </a:lnTo>
                <a:cubicBezTo>
                  <a:pt x="2789" y="6397"/>
                  <a:pt x="2790" y="6399"/>
                  <a:pt x="2790" y="6403"/>
                </a:cubicBezTo>
                <a:lnTo>
                  <a:pt x="2790" y="6403"/>
                </a:lnTo>
                <a:lnTo>
                  <a:pt x="2788" y="6388"/>
                </a:lnTo>
                <a:lnTo>
                  <a:pt x="2772" y="6305"/>
                </a:lnTo>
                <a:cubicBezTo>
                  <a:pt x="2755" y="6201"/>
                  <a:pt x="2720" y="6063"/>
                  <a:pt x="2719" y="5988"/>
                </a:cubicBezTo>
                <a:cubicBezTo>
                  <a:pt x="2717" y="5914"/>
                  <a:pt x="2712" y="5843"/>
                  <a:pt x="2704" y="5769"/>
                </a:cubicBezTo>
                <a:lnTo>
                  <a:pt x="2716" y="5531"/>
                </a:lnTo>
                <a:cubicBezTo>
                  <a:pt x="2752" y="5225"/>
                  <a:pt x="2862" y="4963"/>
                  <a:pt x="3049" y="4756"/>
                </a:cubicBezTo>
                <a:cubicBezTo>
                  <a:pt x="3403" y="4362"/>
                  <a:pt x="4010" y="4158"/>
                  <a:pt x="4570" y="4158"/>
                </a:cubicBezTo>
                <a:cubicBezTo>
                  <a:pt x="4606" y="4158"/>
                  <a:pt x="4642" y="4158"/>
                  <a:pt x="4677" y="4160"/>
                </a:cubicBezTo>
                <a:lnTo>
                  <a:pt x="4894" y="4179"/>
                </a:lnTo>
                <a:lnTo>
                  <a:pt x="4922" y="4181"/>
                </a:lnTo>
                <a:lnTo>
                  <a:pt x="4927" y="4181"/>
                </a:lnTo>
                <a:lnTo>
                  <a:pt x="4957" y="4189"/>
                </a:lnTo>
                <a:lnTo>
                  <a:pt x="5086" y="4221"/>
                </a:lnTo>
                <a:lnTo>
                  <a:pt x="5214" y="4254"/>
                </a:lnTo>
                <a:lnTo>
                  <a:pt x="5258" y="4283"/>
                </a:lnTo>
                <a:cubicBezTo>
                  <a:pt x="5285" y="4306"/>
                  <a:pt x="5321" y="4294"/>
                  <a:pt x="5355" y="4332"/>
                </a:cubicBezTo>
                <a:cubicBezTo>
                  <a:pt x="5510" y="4426"/>
                  <a:pt x="5603" y="4568"/>
                  <a:pt x="5632" y="4737"/>
                </a:cubicBezTo>
                <a:cubicBezTo>
                  <a:pt x="5663" y="4905"/>
                  <a:pt x="5630" y="5079"/>
                  <a:pt x="5563" y="5214"/>
                </a:cubicBezTo>
                <a:cubicBezTo>
                  <a:pt x="5496" y="5353"/>
                  <a:pt x="5385" y="5428"/>
                  <a:pt x="5281" y="5494"/>
                </a:cubicBezTo>
                <a:cubicBezTo>
                  <a:pt x="5180" y="5547"/>
                  <a:pt x="5068" y="5564"/>
                  <a:pt x="4960" y="5564"/>
                </a:cubicBezTo>
                <a:cubicBezTo>
                  <a:pt x="4829" y="5564"/>
                  <a:pt x="4703" y="5538"/>
                  <a:pt x="4607" y="5517"/>
                </a:cubicBezTo>
                <a:cubicBezTo>
                  <a:pt x="4426" y="5454"/>
                  <a:pt x="4329" y="5421"/>
                  <a:pt x="4329" y="5421"/>
                </a:cubicBezTo>
                <a:lnTo>
                  <a:pt x="4261" y="5398"/>
                </a:lnTo>
                <a:cubicBezTo>
                  <a:pt x="4221" y="5384"/>
                  <a:pt x="4180" y="5378"/>
                  <a:pt x="4139" y="5378"/>
                </a:cubicBezTo>
                <a:cubicBezTo>
                  <a:pt x="4001" y="5378"/>
                  <a:pt x="3868" y="5454"/>
                  <a:pt x="3801" y="5585"/>
                </a:cubicBezTo>
                <a:cubicBezTo>
                  <a:pt x="3707" y="5771"/>
                  <a:pt x="3783" y="5998"/>
                  <a:pt x="3969" y="6092"/>
                </a:cubicBezTo>
                <a:cubicBezTo>
                  <a:pt x="3969" y="6092"/>
                  <a:pt x="4097" y="6157"/>
                  <a:pt x="4336" y="6278"/>
                </a:cubicBezTo>
                <a:cubicBezTo>
                  <a:pt x="4508" y="6334"/>
                  <a:pt x="4761" y="6445"/>
                  <a:pt x="5097" y="6445"/>
                </a:cubicBezTo>
                <a:cubicBezTo>
                  <a:pt x="5252" y="6445"/>
                  <a:pt x="5423" y="6422"/>
                  <a:pt x="5612" y="6359"/>
                </a:cubicBezTo>
                <a:cubicBezTo>
                  <a:pt x="5896" y="6249"/>
                  <a:pt x="6201" y="6056"/>
                  <a:pt x="6404" y="5745"/>
                </a:cubicBezTo>
                <a:cubicBezTo>
                  <a:pt x="6605" y="5439"/>
                  <a:pt x="6730" y="5050"/>
                  <a:pt x="6701" y="4620"/>
                </a:cubicBezTo>
                <a:cubicBezTo>
                  <a:pt x="6681" y="4195"/>
                  <a:pt x="6459" y="3719"/>
                  <a:pt x="6072" y="3412"/>
                </a:cubicBezTo>
                <a:cubicBezTo>
                  <a:pt x="5990" y="3325"/>
                  <a:pt x="5857" y="3262"/>
                  <a:pt x="5739" y="3194"/>
                </a:cubicBezTo>
                <a:lnTo>
                  <a:pt x="5553" y="3103"/>
                </a:lnTo>
                <a:lnTo>
                  <a:pt x="5428" y="3062"/>
                </a:lnTo>
                <a:lnTo>
                  <a:pt x="5302" y="3021"/>
                </a:lnTo>
                <a:lnTo>
                  <a:pt x="5238" y="3000"/>
                </a:lnTo>
                <a:lnTo>
                  <a:pt x="5222" y="2994"/>
                </a:lnTo>
                <a:lnTo>
                  <a:pt x="5143" y="2976"/>
                </a:lnTo>
                <a:lnTo>
                  <a:pt x="5103" y="2969"/>
                </a:lnTo>
                <a:cubicBezTo>
                  <a:pt x="4997" y="2952"/>
                  <a:pt x="4889" y="2935"/>
                  <a:pt x="4780" y="2918"/>
                </a:cubicBezTo>
                <a:cubicBezTo>
                  <a:pt x="4642" y="2903"/>
                  <a:pt x="4499" y="2895"/>
                  <a:pt x="4353" y="2895"/>
                </a:cubicBezTo>
                <a:cubicBezTo>
                  <a:pt x="3589" y="2895"/>
                  <a:pt x="2737" y="3118"/>
                  <a:pt x="2045" y="3791"/>
                </a:cubicBezTo>
                <a:cubicBezTo>
                  <a:pt x="1640" y="4186"/>
                  <a:pt x="1366" y="4749"/>
                  <a:pt x="1274" y="5317"/>
                </a:cubicBezTo>
                <a:lnTo>
                  <a:pt x="1229" y="5744"/>
                </a:lnTo>
                <a:cubicBezTo>
                  <a:pt x="1231" y="5894"/>
                  <a:pt x="1237" y="6047"/>
                  <a:pt x="1246" y="6199"/>
                </a:cubicBezTo>
                <a:cubicBezTo>
                  <a:pt x="1256" y="6350"/>
                  <a:pt x="1279" y="6434"/>
                  <a:pt x="1294" y="6555"/>
                </a:cubicBezTo>
                <a:lnTo>
                  <a:pt x="1308" y="6640"/>
                </a:lnTo>
                <a:lnTo>
                  <a:pt x="1315" y="6682"/>
                </a:lnTo>
                <a:lnTo>
                  <a:pt x="1316" y="6692"/>
                </a:lnTo>
                <a:cubicBezTo>
                  <a:pt x="1316" y="6692"/>
                  <a:pt x="1316" y="6692"/>
                  <a:pt x="1316" y="6692"/>
                </a:cubicBezTo>
                <a:lnTo>
                  <a:pt x="1316" y="6692"/>
                </a:lnTo>
                <a:cubicBezTo>
                  <a:pt x="1316" y="6692"/>
                  <a:pt x="1328" y="6754"/>
                  <a:pt x="1329" y="6754"/>
                </a:cubicBezTo>
                <a:cubicBezTo>
                  <a:pt x="1329" y="6754"/>
                  <a:pt x="1329" y="6752"/>
                  <a:pt x="1328" y="6747"/>
                </a:cubicBezTo>
                <a:lnTo>
                  <a:pt x="1328" y="6747"/>
                </a:lnTo>
                <a:lnTo>
                  <a:pt x="1336" y="6775"/>
                </a:lnTo>
                <a:lnTo>
                  <a:pt x="1410" y="6996"/>
                </a:lnTo>
                <a:cubicBezTo>
                  <a:pt x="1577" y="7613"/>
                  <a:pt x="2003" y="8096"/>
                  <a:pt x="2450" y="8487"/>
                </a:cubicBezTo>
                <a:cubicBezTo>
                  <a:pt x="2691" y="8657"/>
                  <a:pt x="2930" y="8845"/>
                  <a:pt x="3198" y="8956"/>
                </a:cubicBezTo>
                <a:cubicBezTo>
                  <a:pt x="3458" y="9098"/>
                  <a:pt x="3734" y="9184"/>
                  <a:pt x="4013" y="9261"/>
                </a:cubicBezTo>
                <a:cubicBezTo>
                  <a:pt x="4414" y="9373"/>
                  <a:pt x="4830" y="9429"/>
                  <a:pt x="5248" y="9429"/>
                </a:cubicBezTo>
                <a:cubicBezTo>
                  <a:pt x="5994" y="9429"/>
                  <a:pt x="6748" y="9252"/>
                  <a:pt x="7432" y="8900"/>
                </a:cubicBezTo>
                <a:cubicBezTo>
                  <a:pt x="7971" y="8634"/>
                  <a:pt x="8426" y="8219"/>
                  <a:pt x="8808" y="7765"/>
                </a:cubicBezTo>
                <a:cubicBezTo>
                  <a:pt x="8996" y="7537"/>
                  <a:pt x="9131" y="7276"/>
                  <a:pt x="9289" y="7030"/>
                </a:cubicBezTo>
                <a:cubicBezTo>
                  <a:pt x="9429" y="6771"/>
                  <a:pt x="9526" y="6473"/>
                  <a:pt x="9636" y="6195"/>
                </a:cubicBezTo>
                <a:cubicBezTo>
                  <a:pt x="9699" y="6043"/>
                  <a:pt x="9716" y="5933"/>
                  <a:pt x="9742" y="5815"/>
                </a:cubicBezTo>
                <a:lnTo>
                  <a:pt x="9819" y="5463"/>
                </a:lnTo>
                <a:lnTo>
                  <a:pt x="9856" y="5288"/>
                </a:lnTo>
                <a:lnTo>
                  <a:pt x="9875" y="5200"/>
                </a:lnTo>
                <a:lnTo>
                  <a:pt x="9877" y="5190"/>
                </a:lnTo>
                <a:lnTo>
                  <a:pt x="9890" y="5116"/>
                </a:lnTo>
                <a:lnTo>
                  <a:pt x="9892" y="5089"/>
                </a:lnTo>
                <a:lnTo>
                  <a:pt x="9897" y="5035"/>
                </a:lnTo>
                <a:cubicBezTo>
                  <a:pt x="9906" y="4889"/>
                  <a:pt x="9925" y="4745"/>
                  <a:pt x="9924" y="4599"/>
                </a:cubicBezTo>
                <a:cubicBezTo>
                  <a:pt x="9932" y="4015"/>
                  <a:pt x="9802" y="3425"/>
                  <a:pt x="9560" y="2911"/>
                </a:cubicBezTo>
                <a:cubicBezTo>
                  <a:pt x="9075" y="1866"/>
                  <a:pt x="8218" y="1179"/>
                  <a:pt x="7383" y="747"/>
                </a:cubicBezTo>
                <a:cubicBezTo>
                  <a:pt x="6539" y="304"/>
                  <a:pt x="5671" y="97"/>
                  <a:pt x="4866" y="27"/>
                </a:cubicBezTo>
                <a:cubicBezTo>
                  <a:pt x="4671" y="9"/>
                  <a:pt x="4479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51"/>
          <p:cNvGrpSpPr/>
          <p:nvPr/>
        </p:nvGrpSpPr>
        <p:grpSpPr>
          <a:xfrm>
            <a:off x="829485" y="370491"/>
            <a:ext cx="104582" cy="102750"/>
            <a:chOff x="5397687" y="2595834"/>
            <a:chExt cx="157527" cy="154767"/>
          </a:xfrm>
        </p:grpSpPr>
        <p:sp>
          <p:nvSpPr>
            <p:cNvPr id="954" name="Google Shape;954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973189" y="227818"/>
            <a:ext cx="185936" cy="206445"/>
            <a:chOff x="5071176" y="2522737"/>
            <a:chExt cx="356745" cy="396095"/>
          </a:xfrm>
        </p:grpSpPr>
        <p:sp>
          <p:nvSpPr>
            <p:cNvPr id="957" name="Google Shape;957;p51"/>
            <p:cNvSpPr/>
            <p:nvPr/>
          </p:nvSpPr>
          <p:spPr>
            <a:xfrm>
              <a:off x="5071176" y="2522737"/>
              <a:ext cx="356745" cy="396095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212811" y="2708867"/>
              <a:ext cx="100989" cy="185628"/>
            </a:xfrm>
            <a:custGeom>
              <a:avLst/>
              <a:gdLst/>
              <a:ahLst/>
              <a:cxnLst/>
              <a:rect l="l" t="t" r="r" b="b"/>
              <a:pathLst>
                <a:path w="2415" h="4439" extrusionOk="0">
                  <a:moveTo>
                    <a:pt x="2381" y="0"/>
                  </a:moveTo>
                  <a:cubicBezTo>
                    <a:pt x="2370" y="0"/>
                    <a:pt x="2360" y="7"/>
                    <a:pt x="2354" y="17"/>
                  </a:cubicBezTo>
                  <a:cubicBezTo>
                    <a:pt x="2177" y="391"/>
                    <a:pt x="1987" y="758"/>
                    <a:pt x="1792" y="1122"/>
                  </a:cubicBezTo>
                  <a:cubicBezTo>
                    <a:pt x="1205" y="2217"/>
                    <a:pt x="546" y="3274"/>
                    <a:pt x="12" y="4397"/>
                  </a:cubicBezTo>
                  <a:cubicBezTo>
                    <a:pt x="0" y="4420"/>
                    <a:pt x="21" y="4439"/>
                    <a:pt x="40" y="4439"/>
                  </a:cubicBezTo>
                  <a:cubicBezTo>
                    <a:pt x="50" y="4439"/>
                    <a:pt x="59" y="4435"/>
                    <a:pt x="65" y="4424"/>
                  </a:cubicBezTo>
                  <a:cubicBezTo>
                    <a:pt x="264" y="4062"/>
                    <a:pt x="471" y="3704"/>
                    <a:pt x="677" y="3345"/>
                  </a:cubicBezTo>
                  <a:cubicBezTo>
                    <a:pt x="1042" y="2712"/>
                    <a:pt x="1565" y="1817"/>
                    <a:pt x="1889" y="1173"/>
                  </a:cubicBezTo>
                  <a:cubicBezTo>
                    <a:pt x="2078" y="803"/>
                    <a:pt x="2253" y="426"/>
                    <a:pt x="2409" y="41"/>
                  </a:cubicBezTo>
                  <a:cubicBezTo>
                    <a:pt x="2414" y="26"/>
                    <a:pt x="2408" y="9"/>
                    <a:pt x="2394" y="3"/>
                  </a:cubicBezTo>
                  <a:cubicBezTo>
                    <a:pt x="2390" y="1"/>
                    <a:pt x="2386" y="0"/>
                    <a:pt x="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1"/>
          <p:cNvGrpSpPr/>
          <p:nvPr/>
        </p:nvGrpSpPr>
        <p:grpSpPr>
          <a:xfrm rot="1354374">
            <a:off x="746590" y="586058"/>
            <a:ext cx="269885" cy="290618"/>
            <a:chOff x="5937634" y="3212099"/>
            <a:chExt cx="281975" cy="303637"/>
          </a:xfrm>
        </p:grpSpPr>
        <p:sp>
          <p:nvSpPr>
            <p:cNvPr id="960" name="Google Shape;960;p51"/>
            <p:cNvSpPr/>
            <p:nvPr/>
          </p:nvSpPr>
          <p:spPr>
            <a:xfrm>
              <a:off x="5937634" y="3212099"/>
              <a:ext cx="281975" cy="303637"/>
            </a:xfrm>
            <a:custGeom>
              <a:avLst/>
              <a:gdLst/>
              <a:ahLst/>
              <a:cxnLst/>
              <a:rect l="l" t="t" r="r" b="b"/>
              <a:pathLst>
                <a:path w="6743" h="7261" extrusionOk="0">
                  <a:moveTo>
                    <a:pt x="3951" y="0"/>
                  </a:moveTo>
                  <a:cubicBezTo>
                    <a:pt x="3856" y="0"/>
                    <a:pt x="3789" y="10"/>
                    <a:pt x="3762" y="27"/>
                  </a:cubicBezTo>
                  <a:cubicBezTo>
                    <a:pt x="3549" y="150"/>
                    <a:pt x="3421" y="1002"/>
                    <a:pt x="3421" y="1002"/>
                  </a:cubicBezTo>
                  <a:cubicBezTo>
                    <a:pt x="3421" y="1002"/>
                    <a:pt x="3282" y="27"/>
                    <a:pt x="2892" y="27"/>
                  </a:cubicBezTo>
                  <a:cubicBezTo>
                    <a:pt x="2502" y="27"/>
                    <a:pt x="426" y="80"/>
                    <a:pt x="213" y="3202"/>
                  </a:cubicBezTo>
                  <a:cubicBezTo>
                    <a:pt x="0" y="6324"/>
                    <a:pt x="1952" y="7123"/>
                    <a:pt x="2449" y="7212"/>
                  </a:cubicBezTo>
                  <a:cubicBezTo>
                    <a:pt x="2562" y="7232"/>
                    <a:pt x="2672" y="7242"/>
                    <a:pt x="2776" y="7242"/>
                  </a:cubicBezTo>
                  <a:cubicBezTo>
                    <a:pt x="3126" y="7242"/>
                    <a:pt x="3397" y="7125"/>
                    <a:pt x="3425" y="6893"/>
                  </a:cubicBezTo>
                  <a:cubicBezTo>
                    <a:pt x="3460" y="6591"/>
                    <a:pt x="3495" y="5810"/>
                    <a:pt x="3549" y="5810"/>
                  </a:cubicBezTo>
                  <a:cubicBezTo>
                    <a:pt x="3602" y="5810"/>
                    <a:pt x="3564" y="6813"/>
                    <a:pt x="3619" y="6964"/>
                  </a:cubicBezTo>
                  <a:cubicBezTo>
                    <a:pt x="3686" y="7142"/>
                    <a:pt x="3993" y="7260"/>
                    <a:pt x="4402" y="7260"/>
                  </a:cubicBezTo>
                  <a:cubicBezTo>
                    <a:pt x="4652" y="7260"/>
                    <a:pt x="4939" y="7216"/>
                    <a:pt x="5232" y="7114"/>
                  </a:cubicBezTo>
                  <a:cubicBezTo>
                    <a:pt x="6031" y="6835"/>
                    <a:pt x="6743" y="5650"/>
                    <a:pt x="6636" y="2883"/>
                  </a:cubicBezTo>
                  <a:cubicBezTo>
                    <a:pt x="6543" y="472"/>
                    <a:pt x="4594" y="0"/>
                    <a:pt x="3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6078057" y="3277251"/>
              <a:ext cx="12796" cy="153010"/>
            </a:xfrm>
            <a:custGeom>
              <a:avLst/>
              <a:gdLst/>
              <a:ahLst/>
              <a:cxnLst/>
              <a:rect l="l" t="t" r="r" b="b"/>
              <a:pathLst>
                <a:path w="306" h="3659" extrusionOk="0">
                  <a:moveTo>
                    <a:pt x="30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3"/>
                    <a:pt x="0" y="17"/>
                    <a:pt x="1" y="33"/>
                  </a:cubicBezTo>
                  <a:cubicBezTo>
                    <a:pt x="109" y="1214"/>
                    <a:pt x="235" y="2446"/>
                    <a:pt x="161" y="3628"/>
                  </a:cubicBezTo>
                  <a:cubicBezTo>
                    <a:pt x="160" y="3648"/>
                    <a:pt x="175" y="3659"/>
                    <a:pt x="191" y="3659"/>
                  </a:cubicBezTo>
                  <a:cubicBezTo>
                    <a:pt x="205" y="3659"/>
                    <a:pt x="218" y="3651"/>
                    <a:pt x="220" y="3635"/>
                  </a:cubicBezTo>
                  <a:cubicBezTo>
                    <a:pt x="266" y="3335"/>
                    <a:pt x="286" y="3032"/>
                    <a:pt x="293" y="2730"/>
                  </a:cubicBezTo>
                  <a:cubicBezTo>
                    <a:pt x="306" y="2125"/>
                    <a:pt x="263" y="1521"/>
                    <a:pt x="192" y="921"/>
                  </a:cubicBezTo>
                  <a:cubicBezTo>
                    <a:pt x="157" y="622"/>
                    <a:pt x="111" y="323"/>
                    <a:pt x="61" y="26"/>
                  </a:cubicBezTo>
                  <a:cubicBezTo>
                    <a:pt x="58" y="11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5989571" y="3235810"/>
              <a:ext cx="82255" cy="37259"/>
            </a:xfrm>
            <a:custGeom>
              <a:avLst/>
              <a:gdLst/>
              <a:ahLst/>
              <a:cxnLst/>
              <a:rect l="l" t="t" r="r" b="b"/>
              <a:pathLst>
                <a:path w="1967" h="891" extrusionOk="0">
                  <a:moveTo>
                    <a:pt x="634" y="0"/>
                  </a:moveTo>
                  <a:cubicBezTo>
                    <a:pt x="296" y="0"/>
                    <a:pt x="1" y="487"/>
                    <a:pt x="250" y="766"/>
                  </a:cubicBezTo>
                  <a:cubicBezTo>
                    <a:pt x="342" y="855"/>
                    <a:pt x="434" y="890"/>
                    <a:pt x="526" y="890"/>
                  </a:cubicBezTo>
                  <a:cubicBezTo>
                    <a:pt x="883" y="890"/>
                    <a:pt x="1230" y="351"/>
                    <a:pt x="1524" y="351"/>
                  </a:cubicBezTo>
                  <a:cubicBezTo>
                    <a:pt x="1664" y="351"/>
                    <a:pt x="1793" y="473"/>
                    <a:pt x="1905" y="833"/>
                  </a:cubicBezTo>
                  <a:cubicBezTo>
                    <a:pt x="1910" y="846"/>
                    <a:pt x="1921" y="854"/>
                    <a:pt x="1933" y="854"/>
                  </a:cubicBezTo>
                  <a:cubicBezTo>
                    <a:pt x="1936" y="854"/>
                    <a:pt x="1938" y="854"/>
                    <a:pt x="1940" y="853"/>
                  </a:cubicBezTo>
                  <a:cubicBezTo>
                    <a:pt x="1957" y="850"/>
                    <a:pt x="1966" y="834"/>
                    <a:pt x="1963" y="818"/>
                  </a:cubicBezTo>
                  <a:cubicBezTo>
                    <a:pt x="1930" y="678"/>
                    <a:pt x="1889" y="537"/>
                    <a:pt x="1802" y="409"/>
                  </a:cubicBezTo>
                  <a:cubicBezTo>
                    <a:pt x="1725" y="292"/>
                    <a:pt x="1627" y="248"/>
                    <a:pt x="1524" y="248"/>
                  </a:cubicBezTo>
                  <a:cubicBezTo>
                    <a:pt x="1339" y="248"/>
                    <a:pt x="1135" y="389"/>
                    <a:pt x="995" y="504"/>
                  </a:cubicBezTo>
                  <a:cubicBezTo>
                    <a:pt x="857" y="603"/>
                    <a:pt x="685" y="769"/>
                    <a:pt x="521" y="769"/>
                  </a:cubicBezTo>
                  <a:cubicBezTo>
                    <a:pt x="458" y="769"/>
                    <a:pt x="396" y="745"/>
                    <a:pt x="338" y="685"/>
                  </a:cubicBezTo>
                  <a:cubicBezTo>
                    <a:pt x="170" y="500"/>
                    <a:pt x="358" y="153"/>
                    <a:pt x="579" y="96"/>
                  </a:cubicBezTo>
                  <a:cubicBezTo>
                    <a:pt x="603" y="88"/>
                    <a:pt x="628" y="84"/>
                    <a:pt x="653" y="84"/>
                  </a:cubicBezTo>
                  <a:cubicBezTo>
                    <a:pt x="751" y="84"/>
                    <a:pt x="847" y="141"/>
                    <a:pt x="918" y="224"/>
                  </a:cubicBezTo>
                  <a:cubicBezTo>
                    <a:pt x="923" y="230"/>
                    <a:pt x="931" y="234"/>
                    <a:pt x="940" y="234"/>
                  </a:cubicBezTo>
                  <a:cubicBezTo>
                    <a:pt x="946" y="234"/>
                    <a:pt x="952" y="232"/>
                    <a:pt x="958" y="227"/>
                  </a:cubicBezTo>
                  <a:cubicBezTo>
                    <a:pt x="971" y="217"/>
                    <a:pt x="973" y="199"/>
                    <a:pt x="964" y="186"/>
                  </a:cubicBezTo>
                  <a:cubicBezTo>
                    <a:pt x="918" y="127"/>
                    <a:pt x="863" y="72"/>
                    <a:pt x="792" y="38"/>
                  </a:cubicBezTo>
                  <a:cubicBezTo>
                    <a:pt x="739" y="12"/>
                    <a:pt x="686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5959546" y="3290381"/>
              <a:ext cx="121229" cy="53317"/>
            </a:xfrm>
            <a:custGeom>
              <a:avLst/>
              <a:gdLst/>
              <a:ahLst/>
              <a:cxnLst/>
              <a:rect l="l" t="t" r="r" b="b"/>
              <a:pathLst>
                <a:path w="2899" h="1275" extrusionOk="0">
                  <a:moveTo>
                    <a:pt x="601" y="0"/>
                  </a:moveTo>
                  <a:cubicBezTo>
                    <a:pt x="428" y="0"/>
                    <a:pt x="238" y="103"/>
                    <a:pt x="19" y="371"/>
                  </a:cubicBezTo>
                  <a:cubicBezTo>
                    <a:pt x="0" y="392"/>
                    <a:pt x="22" y="419"/>
                    <a:pt x="44" y="419"/>
                  </a:cubicBezTo>
                  <a:cubicBezTo>
                    <a:pt x="51" y="419"/>
                    <a:pt x="59" y="416"/>
                    <a:pt x="65" y="409"/>
                  </a:cubicBezTo>
                  <a:cubicBezTo>
                    <a:pt x="190" y="279"/>
                    <a:pt x="336" y="140"/>
                    <a:pt x="515" y="105"/>
                  </a:cubicBezTo>
                  <a:cubicBezTo>
                    <a:pt x="540" y="100"/>
                    <a:pt x="564" y="97"/>
                    <a:pt x="588" y="97"/>
                  </a:cubicBezTo>
                  <a:cubicBezTo>
                    <a:pt x="735" y="97"/>
                    <a:pt x="871" y="191"/>
                    <a:pt x="982" y="304"/>
                  </a:cubicBezTo>
                  <a:cubicBezTo>
                    <a:pt x="1322" y="632"/>
                    <a:pt x="1554" y="1172"/>
                    <a:pt x="2067" y="1272"/>
                  </a:cubicBezTo>
                  <a:cubicBezTo>
                    <a:pt x="2096" y="1274"/>
                    <a:pt x="2124" y="1275"/>
                    <a:pt x="2153" y="1275"/>
                  </a:cubicBezTo>
                  <a:cubicBezTo>
                    <a:pt x="2340" y="1275"/>
                    <a:pt x="2524" y="1228"/>
                    <a:pt x="2653" y="1078"/>
                  </a:cubicBezTo>
                  <a:cubicBezTo>
                    <a:pt x="2899" y="770"/>
                    <a:pt x="2393" y="246"/>
                    <a:pt x="2103" y="246"/>
                  </a:cubicBezTo>
                  <a:cubicBezTo>
                    <a:pt x="1977" y="246"/>
                    <a:pt x="1892" y="346"/>
                    <a:pt x="1929" y="607"/>
                  </a:cubicBezTo>
                  <a:cubicBezTo>
                    <a:pt x="1931" y="624"/>
                    <a:pt x="1944" y="632"/>
                    <a:pt x="1958" y="632"/>
                  </a:cubicBezTo>
                  <a:cubicBezTo>
                    <a:pt x="1974" y="632"/>
                    <a:pt x="1991" y="620"/>
                    <a:pt x="1987" y="598"/>
                  </a:cubicBezTo>
                  <a:cubicBezTo>
                    <a:pt x="1962" y="404"/>
                    <a:pt x="2017" y="329"/>
                    <a:pt x="2105" y="329"/>
                  </a:cubicBezTo>
                  <a:cubicBezTo>
                    <a:pt x="2323" y="329"/>
                    <a:pt x="2738" y="795"/>
                    <a:pt x="2560" y="1008"/>
                  </a:cubicBezTo>
                  <a:cubicBezTo>
                    <a:pt x="2419" y="1116"/>
                    <a:pt x="2291" y="1161"/>
                    <a:pt x="2171" y="1161"/>
                  </a:cubicBezTo>
                  <a:cubicBezTo>
                    <a:pt x="1562" y="1161"/>
                    <a:pt x="1180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5972343" y="3360467"/>
              <a:ext cx="99902" cy="101240"/>
            </a:xfrm>
            <a:custGeom>
              <a:avLst/>
              <a:gdLst/>
              <a:ahLst/>
              <a:cxnLst/>
              <a:rect l="l" t="t" r="r" b="b"/>
              <a:pathLst>
                <a:path w="2389" h="2421" extrusionOk="0">
                  <a:moveTo>
                    <a:pt x="1342" y="0"/>
                  </a:moveTo>
                  <a:cubicBezTo>
                    <a:pt x="1025" y="0"/>
                    <a:pt x="755" y="101"/>
                    <a:pt x="718" y="395"/>
                  </a:cubicBezTo>
                  <a:cubicBezTo>
                    <a:pt x="739" y="883"/>
                    <a:pt x="1157" y="1199"/>
                    <a:pt x="1472" y="1510"/>
                  </a:cubicBezTo>
                  <a:cubicBezTo>
                    <a:pt x="1572" y="1612"/>
                    <a:pt x="1652" y="1726"/>
                    <a:pt x="1634" y="1847"/>
                  </a:cubicBezTo>
                  <a:cubicBezTo>
                    <a:pt x="1620" y="1910"/>
                    <a:pt x="1593" y="1971"/>
                    <a:pt x="1559" y="2026"/>
                  </a:cubicBezTo>
                  <a:cubicBezTo>
                    <a:pt x="1460" y="2217"/>
                    <a:pt x="1241" y="2300"/>
                    <a:pt x="1004" y="2300"/>
                  </a:cubicBezTo>
                  <a:cubicBezTo>
                    <a:pt x="585" y="2300"/>
                    <a:pt x="108" y="2041"/>
                    <a:pt x="124" y="1662"/>
                  </a:cubicBezTo>
                  <a:cubicBezTo>
                    <a:pt x="128" y="1423"/>
                    <a:pt x="308" y="1311"/>
                    <a:pt x="479" y="1311"/>
                  </a:cubicBezTo>
                  <a:cubicBezTo>
                    <a:pt x="679" y="1311"/>
                    <a:pt x="867" y="1466"/>
                    <a:pt x="740" y="1752"/>
                  </a:cubicBezTo>
                  <a:cubicBezTo>
                    <a:pt x="731" y="1768"/>
                    <a:pt x="738" y="1789"/>
                    <a:pt x="755" y="1796"/>
                  </a:cubicBezTo>
                  <a:cubicBezTo>
                    <a:pt x="758" y="1797"/>
                    <a:pt x="761" y="1797"/>
                    <a:pt x="764" y="1797"/>
                  </a:cubicBezTo>
                  <a:cubicBezTo>
                    <a:pt x="807" y="1797"/>
                    <a:pt x="819" y="1701"/>
                    <a:pt x="835" y="1668"/>
                  </a:cubicBezTo>
                  <a:cubicBezTo>
                    <a:pt x="868" y="1550"/>
                    <a:pt x="841" y="1412"/>
                    <a:pt x="743" y="1329"/>
                  </a:cubicBezTo>
                  <a:cubicBezTo>
                    <a:pt x="660" y="1255"/>
                    <a:pt x="563" y="1222"/>
                    <a:pt x="467" y="1222"/>
                  </a:cubicBezTo>
                  <a:cubicBezTo>
                    <a:pt x="244" y="1222"/>
                    <a:pt x="29" y="1401"/>
                    <a:pt x="23" y="1655"/>
                  </a:cubicBezTo>
                  <a:cubicBezTo>
                    <a:pt x="0" y="2117"/>
                    <a:pt x="528" y="2420"/>
                    <a:pt x="1005" y="2420"/>
                  </a:cubicBezTo>
                  <a:cubicBezTo>
                    <a:pt x="1279" y="2420"/>
                    <a:pt x="1536" y="2321"/>
                    <a:pt x="1663" y="2094"/>
                  </a:cubicBezTo>
                  <a:cubicBezTo>
                    <a:pt x="2045" y="1529"/>
                    <a:pt x="1174" y="1230"/>
                    <a:pt x="965" y="784"/>
                  </a:cubicBezTo>
                  <a:cubicBezTo>
                    <a:pt x="633" y="266"/>
                    <a:pt x="962" y="98"/>
                    <a:pt x="1394" y="98"/>
                  </a:cubicBezTo>
                  <a:cubicBezTo>
                    <a:pt x="1732" y="98"/>
                    <a:pt x="2134" y="201"/>
                    <a:pt x="2331" y="319"/>
                  </a:cubicBezTo>
                  <a:cubicBezTo>
                    <a:pt x="2336" y="322"/>
                    <a:pt x="2341" y="323"/>
                    <a:pt x="2346" y="323"/>
                  </a:cubicBezTo>
                  <a:cubicBezTo>
                    <a:pt x="2372" y="323"/>
                    <a:pt x="2389" y="284"/>
                    <a:pt x="2361" y="267"/>
                  </a:cubicBezTo>
                  <a:cubicBezTo>
                    <a:pt x="2160" y="142"/>
                    <a:pt x="171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6097921" y="3235851"/>
              <a:ext cx="82046" cy="37218"/>
            </a:xfrm>
            <a:custGeom>
              <a:avLst/>
              <a:gdLst/>
              <a:ahLst/>
              <a:cxnLst/>
              <a:rect l="l" t="t" r="r" b="b"/>
              <a:pathLst>
                <a:path w="1962" h="890" extrusionOk="0">
                  <a:moveTo>
                    <a:pt x="1314" y="0"/>
                  </a:moveTo>
                  <a:cubicBezTo>
                    <a:pt x="1202" y="0"/>
                    <a:pt x="1088" y="54"/>
                    <a:pt x="998" y="185"/>
                  </a:cubicBezTo>
                  <a:cubicBezTo>
                    <a:pt x="981" y="206"/>
                    <a:pt x="1002" y="233"/>
                    <a:pt x="1023" y="233"/>
                  </a:cubicBezTo>
                  <a:cubicBezTo>
                    <a:pt x="1031" y="233"/>
                    <a:pt x="1038" y="230"/>
                    <a:pt x="1045" y="223"/>
                  </a:cubicBezTo>
                  <a:cubicBezTo>
                    <a:pt x="1113" y="140"/>
                    <a:pt x="1210" y="83"/>
                    <a:pt x="1307" y="83"/>
                  </a:cubicBezTo>
                  <a:cubicBezTo>
                    <a:pt x="1332" y="83"/>
                    <a:pt x="1356" y="87"/>
                    <a:pt x="1381" y="95"/>
                  </a:cubicBezTo>
                  <a:cubicBezTo>
                    <a:pt x="1601" y="154"/>
                    <a:pt x="1784" y="499"/>
                    <a:pt x="1620" y="684"/>
                  </a:cubicBezTo>
                  <a:cubicBezTo>
                    <a:pt x="1562" y="744"/>
                    <a:pt x="1501" y="768"/>
                    <a:pt x="1439" y="768"/>
                  </a:cubicBezTo>
                  <a:cubicBezTo>
                    <a:pt x="1275" y="768"/>
                    <a:pt x="1104" y="602"/>
                    <a:pt x="967" y="503"/>
                  </a:cubicBezTo>
                  <a:cubicBezTo>
                    <a:pt x="768" y="335"/>
                    <a:pt x="595" y="248"/>
                    <a:pt x="451" y="248"/>
                  </a:cubicBezTo>
                  <a:cubicBezTo>
                    <a:pt x="239" y="248"/>
                    <a:pt x="88" y="434"/>
                    <a:pt x="6" y="817"/>
                  </a:cubicBezTo>
                  <a:cubicBezTo>
                    <a:pt x="1" y="839"/>
                    <a:pt x="19" y="853"/>
                    <a:pt x="36" y="853"/>
                  </a:cubicBezTo>
                  <a:cubicBezTo>
                    <a:pt x="48" y="853"/>
                    <a:pt x="59" y="846"/>
                    <a:pt x="63" y="832"/>
                  </a:cubicBezTo>
                  <a:cubicBezTo>
                    <a:pt x="175" y="472"/>
                    <a:pt x="302" y="350"/>
                    <a:pt x="441" y="350"/>
                  </a:cubicBezTo>
                  <a:cubicBezTo>
                    <a:pt x="734" y="350"/>
                    <a:pt x="1078" y="889"/>
                    <a:pt x="1433" y="889"/>
                  </a:cubicBezTo>
                  <a:cubicBezTo>
                    <a:pt x="1524" y="889"/>
                    <a:pt x="1616" y="854"/>
                    <a:pt x="1708" y="764"/>
                  </a:cubicBezTo>
                  <a:cubicBezTo>
                    <a:pt x="1962" y="447"/>
                    <a:pt x="164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6088177" y="3290716"/>
              <a:ext cx="121313" cy="53108"/>
            </a:xfrm>
            <a:custGeom>
              <a:avLst/>
              <a:gdLst/>
              <a:ahLst/>
              <a:cxnLst/>
              <a:rect l="l" t="t" r="r" b="b"/>
              <a:pathLst>
                <a:path w="2901" h="1270" extrusionOk="0">
                  <a:moveTo>
                    <a:pt x="2318" y="0"/>
                  </a:moveTo>
                  <a:cubicBezTo>
                    <a:pt x="1657" y="0"/>
                    <a:pt x="1408" y="1147"/>
                    <a:pt x="750" y="1147"/>
                  </a:cubicBezTo>
                  <a:cubicBezTo>
                    <a:pt x="694" y="1147"/>
                    <a:pt x="634" y="1139"/>
                    <a:pt x="571" y="1120"/>
                  </a:cubicBezTo>
                  <a:cubicBezTo>
                    <a:pt x="1" y="997"/>
                    <a:pt x="548" y="321"/>
                    <a:pt x="811" y="321"/>
                  </a:cubicBezTo>
                  <a:cubicBezTo>
                    <a:pt x="899" y="321"/>
                    <a:pt x="955" y="396"/>
                    <a:pt x="928" y="590"/>
                  </a:cubicBezTo>
                  <a:cubicBezTo>
                    <a:pt x="925" y="612"/>
                    <a:pt x="942" y="624"/>
                    <a:pt x="958" y="624"/>
                  </a:cubicBezTo>
                  <a:cubicBezTo>
                    <a:pt x="972" y="624"/>
                    <a:pt x="985" y="616"/>
                    <a:pt x="987" y="599"/>
                  </a:cubicBezTo>
                  <a:cubicBezTo>
                    <a:pt x="1023" y="337"/>
                    <a:pt x="939" y="237"/>
                    <a:pt x="813" y="237"/>
                  </a:cubicBezTo>
                  <a:cubicBezTo>
                    <a:pt x="526" y="237"/>
                    <a:pt x="25" y="760"/>
                    <a:pt x="266" y="1068"/>
                  </a:cubicBezTo>
                  <a:cubicBezTo>
                    <a:pt x="385" y="1204"/>
                    <a:pt x="562" y="1269"/>
                    <a:pt x="740" y="1269"/>
                  </a:cubicBezTo>
                  <a:cubicBezTo>
                    <a:pt x="882" y="1269"/>
                    <a:pt x="1025" y="1228"/>
                    <a:pt x="1140" y="1149"/>
                  </a:cubicBezTo>
                  <a:cubicBezTo>
                    <a:pt x="1579" y="870"/>
                    <a:pt x="1883" y="92"/>
                    <a:pt x="2330" y="92"/>
                  </a:cubicBezTo>
                  <a:cubicBezTo>
                    <a:pt x="2480" y="92"/>
                    <a:pt x="2645" y="179"/>
                    <a:pt x="2837" y="401"/>
                  </a:cubicBezTo>
                  <a:cubicBezTo>
                    <a:pt x="2843" y="408"/>
                    <a:pt x="2851" y="412"/>
                    <a:pt x="2858" y="412"/>
                  </a:cubicBezTo>
                  <a:cubicBezTo>
                    <a:pt x="2880" y="412"/>
                    <a:pt x="2901" y="384"/>
                    <a:pt x="2882" y="363"/>
                  </a:cubicBezTo>
                  <a:cubicBezTo>
                    <a:pt x="2754" y="211"/>
                    <a:pt x="2611" y="60"/>
                    <a:pt x="2409" y="7"/>
                  </a:cubicBezTo>
                  <a:cubicBezTo>
                    <a:pt x="2378" y="2"/>
                    <a:pt x="2347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6097544" y="3360760"/>
              <a:ext cx="107429" cy="100947"/>
            </a:xfrm>
            <a:custGeom>
              <a:avLst/>
              <a:gdLst/>
              <a:ahLst/>
              <a:cxnLst/>
              <a:rect l="l" t="t" r="r" b="b"/>
              <a:pathLst>
                <a:path w="2569" h="2414" extrusionOk="0">
                  <a:moveTo>
                    <a:pt x="1015" y="0"/>
                  </a:moveTo>
                  <a:cubicBezTo>
                    <a:pt x="665" y="0"/>
                    <a:pt x="260" y="110"/>
                    <a:pt x="29" y="261"/>
                  </a:cubicBezTo>
                  <a:cubicBezTo>
                    <a:pt x="0" y="276"/>
                    <a:pt x="18" y="317"/>
                    <a:pt x="43" y="317"/>
                  </a:cubicBezTo>
                  <a:cubicBezTo>
                    <a:pt x="48" y="317"/>
                    <a:pt x="53" y="315"/>
                    <a:pt x="57" y="312"/>
                  </a:cubicBezTo>
                  <a:cubicBezTo>
                    <a:pt x="284" y="195"/>
                    <a:pt x="646" y="87"/>
                    <a:pt x="971" y="87"/>
                  </a:cubicBezTo>
                  <a:cubicBezTo>
                    <a:pt x="1169" y="87"/>
                    <a:pt x="1354" y="127"/>
                    <a:pt x="1485" y="231"/>
                  </a:cubicBezTo>
                  <a:cubicBezTo>
                    <a:pt x="1697" y="484"/>
                    <a:pt x="1331" y="922"/>
                    <a:pt x="1146" y="1112"/>
                  </a:cubicBezTo>
                  <a:cubicBezTo>
                    <a:pt x="747" y="1483"/>
                    <a:pt x="350" y="1763"/>
                    <a:pt x="879" y="2268"/>
                  </a:cubicBezTo>
                  <a:cubicBezTo>
                    <a:pt x="1010" y="2369"/>
                    <a:pt x="1184" y="2414"/>
                    <a:pt x="1366" y="2414"/>
                  </a:cubicBezTo>
                  <a:cubicBezTo>
                    <a:pt x="1928" y="2414"/>
                    <a:pt x="2569" y="1986"/>
                    <a:pt x="2279" y="1415"/>
                  </a:cubicBezTo>
                  <a:cubicBezTo>
                    <a:pt x="2207" y="1283"/>
                    <a:pt x="2061" y="1219"/>
                    <a:pt x="1917" y="1219"/>
                  </a:cubicBezTo>
                  <a:cubicBezTo>
                    <a:pt x="1728" y="1219"/>
                    <a:pt x="1543" y="1329"/>
                    <a:pt x="1532" y="1542"/>
                  </a:cubicBezTo>
                  <a:cubicBezTo>
                    <a:pt x="1523" y="1623"/>
                    <a:pt x="1556" y="1700"/>
                    <a:pt x="1586" y="1774"/>
                  </a:cubicBezTo>
                  <a:cubicBezTo>
                    <a:pt x="1591" y="1785"/>
                    <a:pt x="1602" y="1791"/>
                    <a:pt x="1613" y="1791"/>
                  </a:cubicBezTo>
                  <a:cubicBezTo>
                    <a:pt x="1617" y="1791"/>
                    <a:pt x="1622" y="1790"/>
                    <a:pt x="1626" y="1788"/>
                  </a:cubicBezTo>
                  <a:cubicBezTo>
                    <a:pt x="1641" y="1780"/>
                    <a:pt x="1647" y="1760"/>
                    <a:pt x="1639" y="1745"/>
                  </a:cubicBezTo>
                  <a:cubicBezTo>
                    <a:pt x="1513" y="1460"/>
                    <a:pt x="1699" y="1304"/>
                    <a:pt x="1898" y="1304"/>
                  </a:cubicBezTo>
                  <a:cubicBezTo>
                    <a:pt x="2067" y="1304"/>
                    <a:pt x="2245" y="1416"/>
                    <a:pt x="2250" y="1654"/>
                  </a:cubicBezTo>
                  <a:cubicBezTo>
                    <a:pt x="2267" y="2033"/>
                    <a:pt x="1792" y="2293"/>
                    <a:pt x="1376" y="2293"/>
                  </a:cubicBezTo>
                  <a:cubicBezTo>
                    <a:pt x="1141" y="2293"/>
                    <a:pt x="925" y="2211"/>
                    <a:pt x="826" y="2019"/>
                  </a:cubicBezTo>
                  <a:cubicBezTo>
                    <a:pt x="792" y="1963"/>
                    <a:pt x="766" y="1903"/>
                    <a:pt x="752" y="1840"/>
                  </a:cubicBezTo>
                  <a:cubicBezTo>
                    <a:pt x="734" y="1720"/>
                    <a:pt x="812" y="1605"/>
                    <a:pt x="911" y="1503"/>
                  </a:cubicBezTo>
                  <a:cubicBezTo>
                    <a:pt x="1118" y="1296"/>
                    <a:pt x="1365" y="1102"/>
                    <a:pt x="1515" y="838"/>
                  </a:cubicBezTo>
                  <a:cubicBezTo>
                    <a:pt x="1885" y="216"/>
                    <a:pt x="150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6108919" y="3486505"/>
              <a:ext cx="68246" cy="21578"/>
            </a:xfrm>
            <a:custGeom>
              <a:avLst/>
              <a:gdLst/>
              <a:ahLst/>
              <a:cxnLst/>
              <a:rect l="l" t="t" r="r" b="b"/>
              <a:pathLst>
                <a:path w="1632" h="516" extrusionOk="0">
                  <a:moveTo>
                    <a:pt x="1589" y="1"/>
                  </a:moveTo>
                  <a:cubicBezTo>
                    <a:pt x="1583" y="1"/>
                    <a:pt x="1577" y="3"/>
                    <a:pt x="1572" y="7"/>
                  </a:cubicBezTo>
                  <a:cubicBezTo>
                    <a:pt x="1220" y="260"/>
                    <a:pt x="796" y="405"/>
                    <a:pt x="366" y="405"/>
                  </a:cubicBezTo>
                  <a:cubicBezTo>
                    <a:pt x="260" y="405"/>
                    <a:pt x="153" y="396"/>
                    <a:pt x="47" y="378"/>
                  </a:cubicBezTo>
                  <a:cubicBezTo>
                    <a:pt x="45" y="378"/>
                    <a:pt x="43" y="377"/>
                    <a:pt x="41" y="377"/>
                  </a:cubicBezTo>
                  <a:cubicBezTo>
                    <a:pt x="12" y="377"/>
                    <a:pt x="1" y="423"/>
                    <a:pt x="32" y="435"/>
                  </a:cubicBezTo>
                  <a:cubicBezTo>
                    <a:pt x="181" y="489"/>
                    <a:pt x="340" y="515"/>
                    <a:pt x="499" y="515"/>
                  </a:cubicBezTo>
                  <a:cubicBezTo>
                    <a:pt x="910" y="515"/>
                    <a:pt x="1327" y="343"/>
                    <a:pt x="1611" y="51"/>
                  </a:cubicBezTo>
                  <a:cubicBezTo>
                    <a:pt x="1631" y="31"/>
                    <a:pt x="1612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6028420" y="3218121"/>
              <a:ext cx="32827" cy="7485"/>
            </a:xfrm>
            <a:custGeom>
              <a:avLst/>
              <a:gdLst/>
              <a:ahLst/>
              <a:cxnLst/>
              <a:rect l="l" t="t" r="r" b="b"/>
              <a:pathLst>
                <a:path w="785" h="179" extrusionOk="0">
                  <a:moveTo>
                    <a:pt x="476" y="0"/>
                  </a:moveTo>
                  <a:cubicBezTo>
                    <a:pt x="319" y="0"/>
                    <a:pt x="160" y="42"/>
                    <a:pt x="26" y="123"/>
                  </a:cubicBezTo>
                  <a:cubicBezTo>
                    <a:pt x="1" y="138"/>
                    <a:pt x="13" y="179"/>
                    <a:pt x="41" y="179"/>
                  </a:cubicBezTo>
                  <a:cubicBezTo>
                    <a:pt x="43" y="179"/>
                    <a:pt x="44" y="179"/>
                    <a:pt x="46" y="179"/>
                  </a:cubicBezTo>
                  <a:cubicBezTo>
                    <a:pt x="282" y="142"/>
                    <a:pt x="505" y="115"/>
                    <a:pt x="746" y="105"/>
                  </a:cubicBezTo>
                  <a:cubicBezTo>
                    <a:pt x="777" y="104"/>
                    <a:pt x="785" y="56"/>
                    <a:pt x="754" y="47"/>
                  </a:cubicBezTo>
                  <a:cubicBezTo>
                    <a:pt x="666" y="16"/>
                    <a:pt x="571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6044018" y="3427794"/>
              <a:ext cx="32618" cy="59381"/>
            </a:xfrm>
            <a:custGeom>
              <a:avLst/>
              <a:gdLst/>
              <a:ahLst/>
              <a:cxnLst/>
              <a:rect l="l" t="t" r="r" b="b"/>
              <a:pathLst>
                <a:path w="780" h="1420" extrusionOk="0">
                  <a:moveTo>
                    <a:pt x="399" y="0"/>
                  </a:moveTo>
                  <a:cubicBezTo>
                    <a:pt x="379" y="0"/>
                    <a:pt x="359" y="22"/>
                    <a:pt x="371" y="44"/>
                  </a:cubicBezTo>
                  <a:cubicBezTo>
                    <a:pt x="612" y="500"/>
                    <a:pt x="492" y="1109"/>
                    <a:pt x="28" y="1364"/>
                  </a:cubicBezTo>
                  <a:cubicBezTo>
                    <a:pt x="0" y="1379"/>
                    <a:pt x="15" y="1420"/>
                    <a:pt x="41" y="1420"/>
                  </a:cubicBezTo>
                  <a:cubicBezTo>
                    <a:pt x="44" y="1420"/>
                    <a:pt x="48" y="1419"/>
                    <a:pt x="51" y="1418"/>
                  </a:cubicBezTo>
                  <a:cubicBezTo>
                    <a:pt x="618" y="1237"/>
                    <a:pt x="779" y="452"/>
                    <a:pt x="421" y="12"/>
                  </a:cubicBezTo>
                  <a:cubicBezTo>
                    <a:pt x="415" y="4"/>
                    <a:pt x="40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099426" y="3424323"/>
              <a:ext cx="26847" cy="57583"/>
            </a:xfrm>
            <a:custGeom>
              <a:avLst/>
              <a:gdLst/>
              <a:ahLst/>
              <a:cxnLst/>
              <a:rect l="l" t="t" r="r" b="b"/>
              <a:pathLst>
                <a:path w="642" h="1377" extrusionOk="0">
                  <a:moveTo>
                    <a:pt x="223" y="1"/>
                  </a:moveTo>
                  <a:cubicBezTo>
                    <a:pt x="212" y="1"/>
                    <a:pt x="202" y="6"/>
                    <a:pt x="197" y="18"/>
                  </a:cubicBezTo>
                  <a:cubicBezTo>
                    <a:pt x="0" y="475"/>
                    <a:pt x="86" y="1157"/>
                    <a:pt x="588" y="1374"/>
                  </a:cubicBezTo>
                  <a:cubicBezTo>
                    <a:pt x="592" y="1376"/>
                    <a:pt x="596" y="1377"/>
                    <a:pt x="599" y="1377"/>
                  </a:cubicBezTo>
                  <a:cubicBezTo>
                    <a:pt x="625" y="1377"/>
                    <a:pt x="642" y="1339"/>
                    <a:pt x="616" y="1322"/>
                  </a:cubicBezTo>
                  <a:cubicBezTo>
                    <a:pt x="207" y="1042"/>
                    <a:pt x="167" y="485"/>
                    <a:pt x="253" y="36"/>
                  </a:cubicBezTo>
                  <a:cubicBezTo>
                    <a:pt x="257" y="15"/>
                    <a:pt x="24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51"/>
          <p:cNvGrpSpPr/>
          <p:nvPr/>
        </p:nvGrpSpPr>
        <p:grpSpPr>
          <a:xfrm rot="-1318951">
            <a:off x="804596" y="243658"/>
            <a:ext cx="104576" cy="102744"/>
            <a:chOff x="5397687" y="2595834"/>
            <a:chExt cx="157527" cy="154767"/>
          </a:xfrm>
        </p:grpSpPr>
        <p:sp>
          <p:nvSpPr>
            <p:cNvPr id="973" name="Google Shape;973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2B4D68-6EE8-D4F6-09DE-B2A3371D1D74}"/>
              </a:ext>
            </a:extLst>
          </p:cNvPr>
          <p:cNvSpPr txBox="1"/>
          <p:nvPr/>
        </p:nvSpPr>
        <p:spPr>
          <a:xfrm>
            <a:off x="2446020" y="4763712"/>
            <a:ext cx="463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</a:t>
            </a:r>
            <a:r>
              <a:rPr lang="en-US">
                <a:latin typeface="Poppins" pitchFamily="2" charset="77"/>
                <a:cs typeface="Poppins" pitchFamily="2" charset="77"/>
              </a:rPr>
              <a:t>0892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Dharmagunarathna S.J.</a:t>
            </a:r>
            <a:r>
              <a:rPr lang="en-LK">
                <a:latin typeface="Poppins" pitchFamily="2" charset="77"/>
                <a:cs typeface="Poppins" pitchFamily="2" charset="77"/>
              </a:rPr>
              <a:t> | TMP-23-116</a:t>
            </a:r>
          </a:p>
        </p:txBody>
      </p:sp>
    </p:spTree>
    <p:extLst>
      <p:ext uri="{BB962C8B-B14F-4D97-AF65-F5344CB8AC3E}">
        <p14:creationId xmlns:p14="http://schemas.microsoft.com/office/powerpoint/2010/main" val="340174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>
            <a:spLocks noGrp="1"/>
          </p:cNvSpPr>
          <p:nvPr>
            <p:ph type="subTitle" idx="1"/>
          </p:nvPr>
        </p:nvSpPr>
        <p:spPr>
          <a:xfrm>
            <a:off x="594690" y="1161604"/>
            <a:ext cx="3965228" cy="2160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200"/>
              <a:t>Limited research has been done on creating AI assistants for stress reduction and leisure activities specifically for Sri Lankan IT professionals.</a:t>
            </a:r>
          </a:p>
          <a:p>
            <a:pPr marL="0" indent="0">
              <a:buNone/>
            </a:pPr>
            <a:endParaRPr lang="en-GB" sz="1200"/>
          </a:p>
          <a:p>
            <a:pPr marL="285750" indent="-285750" algn="just"/>
            <a:r>
              <a:rPr lang="en-US" sz="1200"/>
              <a:t>None of the existing solutions provide a comprehensive AI assistant with high accuracy for detecting stress levels through vocal emotion recognition specifically for the Sri Lankan English accent.</a:t>
            </a:r>
          </a:p>
          <a:p>
            <a:pPr marL="285750" indent="-285750" algn="just"/>
            <a:endParaRPr lang="en-US" sz="1200"/>
          </a:p>
        </p:txBody>
      </p:sp>
      <p:sp>
        <p:nvSpPr>
          <p:cNvPr id="919" name="Google Shape;91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</a:t>
            </a:r>
            <a:r>
              <a:rPr lang="en-GB">
                <a:solidFill>
                  <a:schemeClr val="accent4"/>
                </a:solidFill>
              </a:rPr>
              <a:t>GAP</a:t>
            </a:r>
          </a:p>
        </p:txBody>
      </p:sp>
      <p:sp>
        <p:nvSpPr>
          <p:cNvPr id="952" name="Google Shape;952;p51"/>
          <p:cNvSpPr/>
          <p:nvPr/>
        </p:nvSpPr>
        <p:spPr>
          <a:xfrm>
            <a:off x="1110023" y="625118"/>
            <a:ext cx="136579" cy="129663"/>
          </a:xfrm>
          <a:custGeom>
            <a:avLst/>
            <a:gdLst/>
            <a:ahLst/>
            <a:cxnLst/>
            <a:rect l="l" t="t" r="r" b="b"/>
            <a:pathLst>
              <a:path w="9933" h="9430" extrusionOk="0">
                <a:moveTo>
                  <a:pt x="8342" y="4852"/>
                </a:moveTo>
                <a:lnTo>
                  <a:pt x="8342" y="4853"/>
                </a:lnTo>
                <a:lnTo>
                  <a:pt x="8342" y="4853"/>
                </a:lnTo>
                <a:lnTo>
                  <a:pt x="8342" y="4853"/>
                </a:lnTo>
                <a:cubicBezTo>
                  <a:pt x="8342" y="4853"/>
                  <a:pt x="8342" y="4852"/>
                  <a:pt x="8342" y="4852"/>
                </a:cubicBezTo>
                <a:close/>
                <a:moveTo>
                  <a:pt x="2797" y="6438"/>
                </a:moveTo>
                <a:cubicBezTo>
                  <a:pt x="2797" y="6441"/>
                  <a:pt x="2797" y="6443"/>
                  <a:pt x="2797" y="6443"/>
                </a:cubicBezTo>
                <a:cubicBezTo>
                  <a:pt x="2797" y="6443"/>
                  <a:pt x="2797" y="6443"/>
                  <a:pt x="2797" y="6442"/>
                </a:cubicBezTo>
                <a:lnTo>
                  <a:pt x="2797" y="6438"/>
                </a:lnTo>
                <a:close/>
                <a:moveTo>
                  <a:pt x="4291" y="0"/>
                </a:moveTo>
                <a:cubicBezTo>
                  <a:pt x="2927" y="0"/>
                  <a:pt x="1798" y="452"/>
                  <a:pt x="1122" y="954"/>
                </a:cubicBezTo>
                <a:cubicBezTo>
                  <a:pt x="730" y="1225"/>
                  <a:pt x="478" y="1536"/>
                  <a:pt x="308" y="1742"/>
                </a:cubicBezTo>
                <a:cubicBezTo>
                  <a:pt x="178" y="1931"/>
                  <a:pt x="108" y="2032"/>
                  <a:pt x="108" y="2032"/>
                </a:cubicBezTo>
                <a:cubicBezTo>
                  <a:pt x="1" y="2188"/>
                  <a:pt x="22" y="2403"/>
                  <a:pt x="166" y="2532"/>
                </a:cubicBezTo>
                <a:cubicBezTo>
                  <a:pt x="239" y="2598"/>
                  <a:pt x="331" y="2630"/>
                  <a:pt x="422" y="2630"/>
                </a:cubicBezTo>
                <a:cubicBezTo>
                  <a:pt x="526" y="2630"/>
                  <a:pt x="630" y="2588"/>
                  <a:pt x="705" y="2505"/>
                </a:cubicBezTo>
                <a:cubicBezTo>
                  <a:pt x="705" y="2505"/>
                  <a:pt x="788" y="2414"/>
                  <a:pt x="942" y="2243"/>
                </a:cubicBezTo>
                <a:cubicBezTo>
                  <a:pt x="1085" y="2114"/>
                  <a:pt x="1296" y="1921"/>
                  <a:pt x="1632" y="1730"/>
                </a:cubicBezTo>
                <a:cubicBezTo>
                  <a:pt x="1958" y="1541"/>
                  <a:pt x="2392" y="1366"/>
                  <a:pt x="2919" y="1272"/>
                </a:cubicBezTo>
                <a:cubicBezTo>
                  <a:pt x="3189" y="1226"/>
                  <a:pt x="3483" y="1201"/>
                  <a:pt x="3793" y="1201"/>
                </a:cubicBezTo>
                <a:cubicBezTo>
                  <a:pt x="4089" y="1201"/>
                  <a:pt x="4399" y="1224"/>
                  <a:pt x="4719" y="1272"/>
                </a:cubicBezTo>
                <a:cubicBezTo>
                  <a:pt x="5373" y="1379"/>
                  <a:pt x="6071" y="1601"/>
                  <a:pt x="6706" y="1974"/>
                </a:cubicBezTo>
                <a:cubicBezTo>
                  <a:pt x="7340" y="2343"/>
                  <a:pt x="7902" y="2884"/>
                  <a:pt x="8179" y="3532"/>
                </a:cubicBezTo>
                <a:cubicBezTo>
                  <a:pt x="8317" y="3855"/>
                  <a:pt x="8382" y="4205"/>
                  <a:pt x="8366" y="4567"/>
                </a:cubicBezTo>
                <a:cubicBezTo>
                  <a:pt x="8364" y="4657"/>
                  <a:pt x="8346" y="4750"/>
                  <a:pt x="8339" y="4840"/>
                </a:cubicBezTo>
                <a:lnTo>
                  <a:pt x="8335" y="4875"/>
                </a:lnTo>
                <a:lnTo>
                  <a:pt x="8335" y="4880"/>
                </a:lnTo>
                <a:lnTo>
                  <a:pt x="8321" y="4940"/>
                </a:lnTo>
                <a:lnTo>
                  <a:pt x="8280" y="5115"/>
                </a:lnTo>
                <a:lnTo>
                  <a:pt x="8199" y="5466"/>
                </a:lnTo>
                <a:cubicBezTo>
                  <a:pt x="8172" y="5582"/>
                  <a:pt x="8149" y="5710"/>
                  <a:pt x="8106" y="5778"/>
                </a:cubicBezTo>
                <a:cubicBezTo>
                  <a:pt x="8023" y="5942"/>
                  <a:pt x="7976" y="6113"/>
                  <a:pt x="7884" y="6278"/>
                </a:cubicBezTo>
                <a:cubicBezTo>
                  <a:pt x="7771" y="6436"/>
                  <a:pt x="7686" y="6617"/>
                  <a:pt x="7560" y="6761"/>
                </a:cubicBezTo>
                <a:cubicBezTo>
                  <a:pt x="7308" y="7048"/>
                  <a:pt x="7025" y="7307"/>
                  <a:pt x="6680" y="7473"/>
                </a:cubicBezTo>
                <a:cubicBezTo>
                  <a:pt x="6240" y="7707"/>
                  <a:pt x="5721" y="7835"/>
                  <a:pt x="5204" y="7835"/>
                </a:cubicBezTo>
                <a:cubicBezTo>
                  <a:pt x="4937" y="7835"/>
                  <a:pt x="4670" y="7800"/>
                  <a:pt x="4414" y="7729"/>
                </a:cubicBezTo>
                <a:lnTo>
                  <a:pt x="4137" y="7651"/>
                </a:lnTo>
                <a:cubicBezTo>
                  <a:pt x="4046" y="7621"/>
                  <a:pt x="3966" y="7573"/>
                  <a:pt x="3880" y="7539"/>
                </a:cubicBezTo>
                <a:cubicBezTo>
                  <a:pt x="3697" y="7477"/>
                  <a:pt x="3564" y="7361"/>
                  <a:pt x="3410" y="7269"/>
                </a:cubicBezTo>
                <a:cubicBezTo>
                  <a:pt x="3154" y="7048"/>
                  <a:pt x="2913" y="6809"/>
                  <a:pt x="2842" y="6522"/>
                </a:cubicBezTo>
                <a:lnTo>
                  <a:pt x="2797" y="6420"/>
                </a:lnTo>
                <a:lnTo>
                  <a:pt x="2792" y="6408"/>
                </a:lnTo>
                <a:cubicBezTo>
                  <a:pt x="2790" y="6400"/>
                  <a:pt x="2790" y="6397"/>
                  <a:pt x="2789" y="6397"/>
                </a:cubicBezTo>
                <a:lnTo>
                  <a:pt x="2789" y="6397"/>
                </a:lnTo>
                <a:cubicBezTo>
                  <a:pt x="2789" y="6397"/>
                  <a:pt x="2790" y="6399"/>
                  <a:pt x="2790" y="6403"/>
                </a:cubicBezTo>
                <a:lnTo>
                  <a:pt x="2790" y="6403"/>
                </a:lnTo>
                <a:lnTo>
                  <a:pt x="2788" y="6388"/>
                </a:lnTo>
                <a:lnTo>
                  <a:pt x="2772" y="6305"/>
                </a:lnTo>
                <a:cubicBezTo>
                  <a:pt x="2755" y="6201"/>
                  <a:pt x="2720" y="6063"/>
                  <a:pt x="2719" y="5988"/>
                </a:cubicBezTo>
                <a:cubicBezTo>
                  <a:pt x="2717" y="5914"/>
                  <a:pt x="2712" y="5843"/>
                  <a:pt x="2704" y="5769"/>
                </a:cubicBezTo>
                <a:lnTo>
                  <a:pt x="2716" y="5531"/>
                </a:lnTo>
                <a:cubicBezTo>
                  <a:pt x="2752" y="5225"/>
                  <a:pt x="2862" y="4963"/>
                  <a:pt x="3049" y="4756"/>
                </a:cubicBezTo>
                <a:cubicBezTo>
                  <a:pt x="3403" y="4362"/>
                  <a:pt x="4010" y="4158"/>
                  <a:pt x="4570" y="4158"/>
                </a:cubicBezTo>
                <a:cubicBezTo>
                  <a:pt x="4606" y="4158"/>
                  <a:pt x="4642" y="4158"/>
                  <a:pt x="4677" y="4160"/>
                </a:cubicBezTo>
                <a:lnTo>
                  <a:pt x="4894" y="4179"/>
                </a:lnTo>
                <a:lnTo>
                  <a:pt x="4922" y="4181"/>
                </a:lnTo>
                <a:lnTo>
                  <a:pt x="4927" y="4181"/>
                </a:lnTo>
                <a:lnTo>
                  <a:pt x="4957" y="4189"/>
                </a:lnTo>
                <a:lnTo>
                  <a:pt x="5086" y="4221"/>
                </a:lnTo>
                <a:lnTo>
                  <a:pt x="5214" y="4254"/>
                </a:lnTo>
                <a:lnTo>
                  <a:pt x="5258" y="4283"/>
                </a:lnTo>
                <a:cubicBezTo>
                  <a:pt x="5285" y="4306"/>
                  <a:pt x="5321" y="4294"/>
                  <a:pt x="5355" y="4332"/>
                </a:cubicBezTo>
                <a:cubicBezTo>
                  <a:pt x="5510" y="4426"/>
                  <a:pt x="5603" y="4568"/>
                  <a:pt x="5632" y="4737"/>
                </a:cubicBezTo>
                <a:cubicBezTo>
                  <a:pt x="5663" y="4905"/>
                  <a:pt x="5630" y="5079"/>
                  <a:pt x="5563" y="5214"/>
                </a:cubicBezTo>
                <a:cubicBezTo>
                  <a:pt x="5496" y="5353"/>
                  <a:pt x="5385" y="5428"/>
                  <a:pt x="5281" y="5494"/>
                </a:cubicBezTo>
                <a:cubicBezTo>
                  <a:pt x="5180" y="5547"/>
                  <a:pt x="5068" y="5564"/>
                  <a:pt x="4960" y="5564"/>
                </a:cubicBezTo>
                <a:cubicBezTo>
                  <a:pt x="4829" y="5564"/>
                  <a:pt x="4703" y="5538"/>
                  <a:pt x="4607" y="5517"/>
                </a:cubicBezTo>
                <a:cubicBezTo>
                  <a:pt x="4426" y="5454"/>
                  <a:pt x="4329" y="5421"/>
                  <a:pt x="4329" y="5421"/>
                </a:cubicBezTo>
                <a:lnTo>
                  <a:pt x="4261" y="5398"/>
                </a:lnTo>
                <a:cubicBezTo>
                  <a:pt x="4221" y="5384"/>
                  <a:pt x="4180" y="5378"/>
                  <a:pt x="4139" y="5378"/>
                </a:cubicBezTo>
                <a:cubicBezTo>
                  <a:pt x="4001" y="5378"/>
                  <a:pt x="3868" y="5454"/>
                  <a:pt x="3801" y="5585"/>
                </a:cubicBezTo>
                <a:cubicBezTo>
                  <a:pt x="3707" y="5771"/>
                  <a:pt x="3783" y="5998"/>
                  <a:pt x="3969" y="6092"/>
                </a:cubicBezTo>
                <a:cubicBezTo>
                  <a:pt x="3969" y="6092"/>
                  <a:pt x="4097" y="6157"/>
                  <a:pt x="4336" y="6278"/>
                </a:cubicBezTo>
                <a:cubicBezTo>
                  <a:pt x="4508" y="6334"/>
                  <a:pt x="4761" y="6445"/>
                  <a:pt x="5097" y="6445"/>
                </a:cubicBezTo>
                <a:cubicBezTo>
                  <a:pt x="5252" y="6445"/>
                  <a:pt x="5423" y="6422"/>
                  <a:pt x="5612" y="6359"/>
                </a:cubicBezTo>
                <a:cubicBezTo>
                  <a:pt x="5896" y="6249"/>
                  <a:pt x="6201" y="6056"/>
                  <a:pt x="6404" y="5745"/>
                </a:cubicBezTo>
                <a:cubicBezTo>
                  <a:pt x="6605" y="5439"/>
                  <a:pt x="6730" y="5050"/>
                  <a:pt x="6701" y="4620"/>
                </a:cubicBezTo>
                <a:cubicBezTo>
                  <a:pt x="6681" y="4195"/>
                  <a:pt x="6459" y="3719"/>
                  <a:pt x="6072" y="3412"/>
                </a:cubicBezTo>
                <a:cubicBezTo>
                  <a:pt x="5990" y="3325"/>
                  <a:pt x="5857" y="3262"/>
                  <a:pt x="5739" y="3194"/>
                </a:cubicBezTo>
                <a:lnTo>
                  <a:pt x="5553" y="3103"/>
                </a:lnTo>
                <a:lnTo>
                  <a:pt x="5428" y="3062"/>
                </a:lnTo>
                <a:lnTo>
                  <a:pt x="5302" y="3021"/>
                </a:lnTo>
                <a:lnTo>
                  <a:pt x="5238" y="3000"/>
                </a:lnTo>
                <a:lnTo>
                  <a:pt x="5222" y="2994"/>
                </a:lnTo>
                <a:lnTo>
                  <a:pt x="5143" y="2976"/>
                </a:lnTo>
                <a:lnTo>
                  <a:pt x="5103" y="2969"/>
                </a:lnTo>
                <a:cubicBezTo>
                  <a:pt x="4997" y="2952"/>
                  <a:pt x="4889" y="2935"/>
                  <a:pt x="4780" y="2918"/>
                </a:cubicBezTo>
                <a:cubicBezTo>
                  <a:pt x="4642" y="2903"/>
                  <a:pt x="4499" y="2895"/>
                  <a:pt x="4353" y="2895"/>
                </a:cubicBezTo>
                <a:cubicBezTo>
                  <a:pt x="3589" y="2895"/>
                  <a:pt x="2737" y="3118"/>
                  <a:pt x="2045" y="3791"/>
                </a:cubicBezTo>
                <a:cubicBezTo>
                  <a:pt x="1640" y="4186"/>
                  <a:pt x="1366" y="4749"/>
                  <a:pt x="1274" y="5317"/>
                </a:cubicBezTo>
                <a:lnTo>
                  <a:pt x="1229" y="5744"/>
                </a:lnTo>
                <a:cubicBezTo>
                  <a:pt x="1231" y="5894"/>
                  <a:pt x="1237" y="6047"/>
                  <a:pt x="1246" y="6199"/>
                </a:cubicBezTo>
                <a:cubicBezTo>
                  <a:pt x="1256" y="6350"/>
                  <a:pt x="1279" y="6434"/>
                  <a:pt x="1294" y="6555"/>
                </a:cubicBezTo>
                <a:lnTo>
                  <a:pt x="1308" y="6640"/>
                </a:lnTo>
                <a:lnTo>
                  <a:pt x="1315" y="6682"/>
                </a:lnTo>
                <a:lnTo>
                  <a:pt x="1316" y="6692"/>
                </a:lnTo>
                <a:cubicBezTo>
                  <a:pt x="1316" y="6692"/>
                  <a:pt x="1316" y="6692"/>
                  <a:pt x="1316" y="6692"/>
                </a:cubicBezTo>
                <a:lnTo>
                  <a:pt x="1316" y="6692"/>
                </a:lnTo>
                <a:cubicBezTo>
                  <a:pt x="1316" y="6692"/>
                  <a:pt x="1328" y="6754"/>
                  <a:pt x="1329" y="6754"/>
                </a:cubicBezTo>
                <a:cubicBezTo>
                  <a:pt x="1329" y="6754"/>
                  <a:pt x="1329" y="6752"/>
                  <a:pt x="1328" y="6747"/>
                </a:cubicBezTo>
                <a:lnTo>
                  <a:pt x="1328" y="6747"/>
                </a:lnTo>
                <a:lnTo>
                  <a:pt x="1336" y="6775"/>
                </a:lnTo>
                <a:lnTo>
                  <a:pt x="1410" y="6996"/>
                </a:lnTo>
                <a:cubicBezTo>
                  <a:pt x="1577" y="7613"/>
                  <a:pt x="2003" y="8096"/>
                  <a:pt x="2450" y="8487"/>
                </a:cubicBezTo>
                <a:cubicBezTo>
                  <a:pt x="2691" y="8657"/>
                  <a:pt x="2930" y="8845"/>
                  <a:pt x="3198" y="8956"/>
                </a:cubicBezTo>
                <a:cubicBezTo>
                  <a:pt x="3458" y="9098"/>
                  <a:pt x="3734" y="9184"/>
                  <a:pt x="4013" y="9261"/>
                </a:cubicBezTo>
                <a:cubicBezTo>
                  <a:pt x="4414" y="9373"/>
                  <a:pt x="4830" y="9429"/>
                  <a:pt x="5248" y="9429"/>
                </a:cubicBezTo>
                <a:cubicBezTo>
                  <a:pt x="5994" y="9429"/>
                  <a:pt x="6748" y="9252"/>
                  <a:pt x="7432" y="8900"/>
                </a:cubicBezTo>
                <a:cubicBezTo>
                  <a:pt x="7971" y="8634"/>
                  <a:pt x="8426" y="8219"/>
                  <a:pt x="8808" y="7765"/>
                </a:cubicBezTo>
                <a:cubicBezTo>
                  <a:pt x="8996" y="7537"/>
                  <a:pt x="9131" y="7276"/>
                  <a:pt x="9289" y="7030"/>
                </a:cubicBezTo>
                <a:cubicBezTo>
                  <a:pt x="9429" y="6771"/>
                  <a:pt x="9526" y="6473"/>
                  <a:pt x="9636" y="6195"/>
                </a:cubicBezTo>
                <a:cubicBezTo>
                  <a:pt x="9699" y="6043"/>
                  <a:pt x="9716" y="5933"/>
                  <a:pt x="9742" y="5815"/>
                </a:cubicBezTo>
                <a:lnTo>
                  <a:pt x="9819" y="5463"/>
                </a:lnTo>
                <a:lnTo>
                  <a:pt x="9856" y="5288"/>
                </a:lnTo>
                <a:lnTo>
                  <a:pt x="9875" y="5200"/>
                </a:lnTo>
                <a:lnTo>
                  <a:pt x="9877" y="5190"/>
                </a:lnTo>
                <a:lnTo>
                  <a:pt x="9890" y="5116"/>
                </a:lnTo>
                <a:lnTo>
                  <a:pt x="9892" y="5089"/>
                </a:lnTo>
                <a:lnTo>
                  <a:pt x="9897" y="5035"/>
                </a:lnTo>
                <a:cubicBezTo>
                  <a:pt x="9906" y="4889"/>
                  <a:pt x="9925" y="4745"/>
                  <a:pt x="9924" y="4599"/>
                </a:cubicBezTo>
                <a:cubicBezTo>
                  <a:pt x="9932" y="4015"/>
                  <a:pt x="9802" y="3425"/>
                  <a:pt x="9560" y="2911"/>
                </a:cubicBezTo>
                <a:cubicBezTo>
                  <a:pt x="9075" y="1866"/>
                  <a:pt x="8218" y="1179"/>
                  <a:pt x="7383" y="747"/>
                </a:cubicBezTo>
                <a:cubicBezTo>
                  <a:pt x="6539" y="304"/>
                  <a:pt x="5671" y="97"/>
                  <a:pt x="4866" y="27"/>
                </a:cubicBezTo>
                <a:cubicBezTo>
                  <a:pt x="4671" y="9"/>
                  <a:pt x="4479" y="0"/>
                  <a:pt x="4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51"/>
          <p:cNvGrpSpPr/>
          <p:nvPr/>
        </p:nvGrpSpPr>
        <p:grpSpPr>
          <a:xfrm>
            <a:off x="829485" y="370491"/>
            <a:ext cx="104582" cy="102750"/>
            <a:chOff x="5397687" y="2595834"/>
            <a:chExt cx="157527" cy="154767"/>
          </a:xfrm>
        </p:grpSpPr>
        <p:sp>
          <p:nvSpPr>
            <p:cNvPr id="954" name="Google Shape;954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973189" y="227818"/>
            <a:ext cx="185936" cy="206445"/>
            <a:chOff x="5071176" y="2522737"/>
            <a:chExt cx="356745" cy="396095"/>
          </a:xfrm>
        </p:grpSpPr>
        <p:sp>
          <p:nvSpPr>
            <p:cNvPr id="957" name="Google Shape;957;p51"/>
            <p:cNvSpPr/>
            <p:nvPr/>
          </p:nvSpPr>
          <p:spPr>
            <a:xfrm>
              <a:off x="5071176" y="2522737"/>
              <a:ext cx="356745" cy="396095"/>
            </a:xfrm>
            <a:custGeom>
              <a:avLst/>
              <a:gdLst/>
              <a:ahLst/>
              <a:cxnLst/>
              <a:rect l="l" t="t" r="r" b="b"/>
              <a:pathLst>
                <a:path w="8531" h="9472" extrusionOk="0">
                  <a:moveTo>
                    <a:pt x="2207" y="1"/>
                  </a:moveTo>
                  <a:cubicBezTo>
                    <a:pt x="2091" y="1"/>
                    <a:pt x="1965" y="19"/>
                    <a:pt x="1829" y="60"/>
                  </a:cubicBezTo>
                  <a:cubicBezTo>
                    <a:pt x="0" y="603"/>
                    <a:pt x="3040" y="9450"/>
                    <a:pt x="3217" y="9471"/>
                  </a:cubicBezTo>
                  <a:cubicBezTo>
                    <a:pt x="3217" y="9471"/>
                    <a:pt x="3218" y="9472"/>
                    <a:pt x="3219" y="9472"/>
                  </a:cubicBezTo>
                  <a:cubicBezTo>
                    <a:pt x="3530" y="9472"/>
                    <a:pt x="8531" y="1499"/>
                    <a:pt x="6410" y="400"/>
                  </a:cubicBezTo>
                  <a:cubicBezTo>
                    <a:pt x="6260" y="323"/>
                    <a:pt x="6116" y="288"/>
                    <a:pt x="5977" y="288"/>
                  </a:cubicBezTo>
                  <a:cubicBezTo>
                    <a:pt x="4764" y="288"/>
                    <a:pt x="3964" y="2934"/>
                    <a:pt x="3789" y="2934"/>
                  </a:cubicBezTo>
                  <a:cubicBezTo>
                    <a:pt x="3788" y="2934"/>
                    <a:pt x="3786" y="2934"/>
                    <a:pt x="3785" y="2933"/>
                  </a:cubicBezTo>
                  <a:cubicBezTo>
                    <a:pt x="3614" y="2888"/>
                    <a:pt x="3650" y="1"/>
                    <a:pt x="2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212811" y="2708867"/>
              <a:ext cx="100989" cy="185628"/>
            </a:xfrm>
            <a:custGeom>
              <a:avLst/>
              <a:gdLst/>
              <a:ahLst/>
              <a:cxnLst/>
              <a:rect l="l" t="t" r="r" b="b"/>
              <a:pathLst>
                <a:path w="2415" h="4439" extrusionOk="0">
                  <a:moveTo>
                    <a:pt x="2381" y="0"/>
                  </a:moveTo>
                  <a:cubicBezTo>
                    <a:pt x="2370" y="0"/>
                    <a:pt x="2360" y="7"/>
                    <a:pt x="2354" y="17"/>
                  </a:cubicBezTo>
                  <a:cubicBezTo>
                    <a:pt x="2177" y="391"/>
                    <a:pt x="1987" y="758"/>
                    <a:pt x="1792" y="1122"/>
                  </a:cubicBezTo>
                  <a:cubicBezTo>
                    <a:pt x="1205" y="2217"/>
                    <a:pt x="546" y="3274"/>
                    <a:pt x="12" y="4397"/>
                  </a:cubicBezTo>
                  <a:cubicBezTo>
                    <a:pt x="0" y="4420"/>
                    <a:pt x="21" y="4439"/>
                    <a:pt x="40" y="4439"/>
                  </a:cubicBezTo>
                  <a:cubicBezTo>
                    <a:pt x="50" y="4439"/>
                    <a:pt x="59" y="4435"/>
                    <a:pt x="65" y="4424"/>
                  </a:cubicBezTo>
                  <a:cubicBezTo>
                    <a:pt x="264" y="4062"/>
                    <a:pt x="471" y="3704"/>
                    <a:pt x="677" y="3345"/>
                  </a:cubicBezTo>
                  <a:cubicBezTo>
                    <a:pt x="1042" y="2712"/>
                    <a:pt x="1565" y="1817"/>
                    <a:pt x="1889" y="1173"/>
                  </a:cubicBezTo>
                  <a:cubicBezTo>
                    <a:pt x="2078" y="803"/>
                    <a:pt x="2253" y="426"/>
                    <a:pt x="2409" y="41"/>
                  </a:cubicBezTo>
                  <a:cubicBezTo>
                    <a:pt x="2414" y="26"/>
                    <a:pt x="2408" y="9"/>
                    <a:pt x="2394" y="3"/>
                  </a:cubicBezTo>
                  <a:cubicBezTo>
                    <a:pt x="2390" y="1"/>
                    <a:pt x="2386" y="0"/>
                    <a:pt x="2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51"/>
          <p:cNvGrpSpPr/>
          <p:nvPr/>
        </p:nvGrpSpPr>
        <p:grpSpPr>
          <a:xfrm rot="1354374">
            <a:off x="746590" y="586058"/>
            <a:ext cx="269885" cy="290618"/>
            <a:chOff x="5937634" y="3212099"/>
            <a:chExt cx="281975" cy="303637"/>
          </a:xfrm>
        </p:grpSpPr>
        <p:sp>
          <p:nvSpPr>
            <p:cNvPr id="960" name="Google Shape;960;p51"/>
            <p:cNvSpPr/>
            <p:nvPr/>
          </p:nvSpPr>
          <p:spPr>
            <a:xfrm>
              <a:off x="5937634" y="3212099"/>
              <a:ext cx="281975" cy="303637"/>
            </a:xfrm>
            <a:custGeom>
              <a:avLst/>
              <a:gdLst/>
              <a:ahLst/>
              <a:cxnLst/>
              <a:rect l="l" t="t" r="r" b="b"/>
              <a:pathLst>
                <a:path w="6743" h="7261" extrusionOk="0">
                  <a:moveTo>
                    <a:pt x="3951" y="0"/>
                  </a:moveTo>
                  <a:cubicBezTo>
                    <a:pt x="3856" y="0"/>
                    <a:pt x="3789" y="10"/>
                    <a:pt x="3762" y="27"/>
                  </a:cubicBezTo>
                  <a:cubicBezTo>
                    <a:pt x="3549" y="150"/>
                    <a:pt x="3421" y="1002"/>
                    <a:pt x="3421" y="1002"/>
                  </a:cubicBezTo>
                  <a:cubicBezTo>
                    <a:pt x="3421" y="1002"/>
                    <a:pt x="3282" y="27"/>
                    <a:pt x="2892" y="27"/>
                  </a:cubicBezTo>
                  <a:cubicBezTo>
                    <a:pt x="2502" y="27"/>
                    <a:pt x="426" y="80"/>
                    <a:pt x="213" y="3202"/>
                  </a:cubicBezTo>
                  <a:cubicBezTo>
                    <a:pt x="0" y="6324"/>
                    <a:pt x="1952" y="7123"/>
                    <a:pt x="2449" y="7212"/>
                  </a:cubicBezTo>
                  <a:cubicBezTo>
                    <a:pt x="2562" y="7232"/>
                    <a:pt x="2672" y="7242"/>
                    <a:pt x="2776" y="7242"/>
                  </a:cubicBezTo>
                  <a:cubicBezTo>
                    <a:pt x="3126" y="7242"/>
                    <a:pt x="3397" y="7125"/>
                    <a:pt x="3425" y="6893"/>
                  </a:cubicBezTo>
                  <a:cubicBezTo>
                    <a:pt x="3460" y="6591"/>
                    <a:pt x="3495" y="5810"/>
                    <a:pt x="3549" y="5810"/>
                  </a:cubicBezTo>
                  <a:cubicBezTo>
                    <a:pt x="3602" y="5810"/>
                    <a:pt x="3564" y="6813"/>
                    <a:pt x="3619" y="6964"/>
                  </a:cubicBezTo>
                  <a:cubicBezTo>
                    <a:pt x="3686" y="7142"/>
                    <a:pt x="3993" y="7260"/>
                    <a:pt x="4402" y="7260"/>
                  </a:cubicBezTo>
                  <a:cubicBezTo>
                    <a:pt x="4652" y="7260"/>
                    <a:pt x="4939" y="7216"/>
                    <a:pt x="5232" y="7114"/>
                  </a:cubicBezTo>
                  <a:cubicBezTo>
                    <a:pt x="6031" y="6835"/>
                    <a:pt x="6743" y="5650"/>
                    <a:pt x="6636" y="2883"/>
                  </a:cubicBezTo>
                  <a:cubicBezTo>
                    <a:pt x="6543" y="472"/>
                    <a:pt x="4594" y="0"/>
                    <a:pt x="3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6078057" y="3277251"/>
              <a:ext cx="12796" cy="153010"/>
            </a:xfrm>
            <a:custGeom>
              <a:avLst/>
              <a:gdLst/>
              <a:ahLst/>
              <a:cxnLst/>
              <a:rect l="l" t="t" r="r" b="b"/>
              <a:pathLst>
                <a:path w="306" h="3659" extrusionOk="0">
                  <a:moveTo>
                    <a:pt x="30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12" y="3"/>
                    <a:pt x="0" y="17"/>
                    <a:pt x="1" y="33"/>
                  </a:cubicBezTo>
                  <a:cubicBezTo>
                    <a:pt x="109" y="1214"/>
                    <a:pt x="235" y="2446"/>
                    <a:pt x="161" y="3628"/>
                  </a:cubicBezTo>
                  <a:cubicBezTo>
                    <a:pt x="160" y="3648"/>
                    <a:pt x="175" y="3659"/>
                    <a:pt x="191" y="3659"/>
                  </a:cubicBezTo>
                  <a:cubicBezTo>
                    <a:pt x="205" y="3659"/>
                    <a:pt x="218" y="3651"/>
                    <a:pt x="220" y="3635"/>
                  </a:cubicBezTo>
                  <a:cubicBezTo>
                    <a:pt x="266" y="3335"/>
                    <a:pt x="286" y="3032"/>
                    <a:pt x="293" y="2730"/>
                  </a:cubicBezTo>
                  <a:cubicBezTo>
                    <a:pt x="306" y="2125"/>
                    <a:pt x="263" y="1521"/>
                    <a:pt x="192" y="921"/>
                  </a:cubicBezTo>
                  <a:cubicBezTo>
                    <a:pt x="157" y="622"/>
                    <a:pt x="111" y="323"/>
                    <a:pt x="61" y="26"/>
                  </a:cubicBezTo>
                  <a:cubicBezTo>
                    <a:pt x="58" y="11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5989571" y="3235810"/>
              <a:ext cx="82255" cy="37259"/>
            </a:xfrm>
            <a:custGeom>
              <a:avLst/>
              <a:gdLst/>
              <a:ahLst/>
              <a:cxnLst/>
              <a:rect l="l" t="t" r="r" b="b"/>
              <a:pathLst>
                <a:path w="1967" h="891" extrusionOk="0">
                  <a:moveTo>
                    <a:pt x="634" y="0"/>
                  </a:moveTo>
                  <a:cubicBezTo>
                    <a:pt x="296" y="0"/>
                    <a:pt x="1" y="487"/>
                    <a:pt x="250" y="766"/>
                  </a:cubicBezTo>
                  <a:cubicBezTo>
                    <a:pt x="342" y="855"/>
                    <a:pt x="434" y="890"/>
                    <a:pt x="526" y="890"/>
                  </a:cubicBezTo>
                  <a:cubicBezTo>
                    <a:pt x="883" y="890"/>
                    <a:pt x="1230" y="351"/>
                    <a:pt x="1524" y="351"/>
                  </a:cubicBezTo>
                  <a:cubicBezTo>
                    <a:pt x="1664" y="351"/>
                    <a:pt x="1793" y="473"/>
                    <a:pt x="1905" y="833"/>
                  </a:cubicBezTo>
                  <a:cubicBezTo>
                    <a:pt x="1910" y="846"/>
                    <a:pt x="1921" y="854"/>
                    <a:pt x="1933" y="854"/>
                  </a:cubicBezTo>
                  <a:cubicBezTo>
                    <a:pt x="1936" y="854"/>
                    <a:pt x="1938" y="854"/>
                    <a:pt x="1940" y="853"/>
                  </a:cubicBezTo>
                  <a:cubicBezTo>
                    <a:pt x="1957" y="850"/>
                    <a:pt x="1966" y="834"/>
                    <a:pt x="1963" y="818"/>
                  </a:cubicBezTo>
                  <a:cubicBezTo>
                    <a:pt x="1930" y="678"/>
                    <a:pt x="1889" y="537"/>
                    <a:pt x="1802" y="409"/>
                  </a:cubicBezTo>
                  <a:cubicBezTo>
                    <a:pt x="1725" y="292"/>
                    <a:pt x="1627" y="248"/>
                    <a:pt x="1524" y="248"/>
                  </a:cubicBezTo>
                  <a:cubicBezTo>
                    <a:pt x="1339" y="248"/>
                    <a:pt x="1135" y="389"/>
                    <a:pt x="995" y="504"/>
                  </a:cubicBezTo>
                  <a:cubicBezTo>
                    <a:pt x="857" y="603"/>
                    <a:pt x="685" y="769"/>
                    <a:pt x="521" y="769"/>
                  </a:cubicBezTo>
                  <a:cubicBezTo>
                    <a:pt x="458" y="769"/>
                    <a:pt x="396" y="745"/>
                    <a:pt x="338" y="685"/>
                  </a:cubicBezTo>
                  <a:cubicBezTo>
                    <a:pt x="170" y="500"/>
                    <a:pt x="358" y="153"/>
                    <a:pt x="579" y="96"/>
                  </a:cubicBezTo>
                  <a:cubicBezTo>
                    <a:pt x="603" y="88"/>
                    <a:pt x="628" y="84"/>
                    <a:pt x="653" y="84"/>
                  </a:cubicBezTo>
                  <a:cubicBezTo>
                    <a:pt x="751" y="84"/>
                    <a:pt x="847" y="141"/>
                    <a:pt x="918" y="224"/>
                  </a:cubicBezTo>
                  <a:cubicBezTo>
                    <a:pt x="923" y="230"/>
                    <a:pt x="931" y="234"/>
                    <a:pt x="940" y="234"/>
                  </a:cubicBezTo>
                  <a:cubicBezTo>
                    <a:pt x="946" y="234"/>
                    <a:pt x="952" y="232"/>
                    <a:pt x="958" y="227"/>
                  </a:cubicBezTo>
                  <a:cubicBezTo>
                    <a:pt x="971" y="217"/>
                    <a:pt x="973" y="199"/>
                    <a:pt x="964" y="186"/>
                  </a:cubicBezTo>
                  <a:cubicBezTo>
                    <a:pt x="918" y="127"/>
                    <a:pt x="863" y="72"/>
                    <a:pt x="792" y="38"/>
                  </a:cubicBezTo>
                  <a:cubicBezTo>
                    <a:pt x="739" y="12"/>
                    <a:pt x="686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5959546" y="3290381"/>
              <a:ext cx="121229" cy="53317"/>
            </a:xfrm>
            <a:custGeom>
              <a:avLst/>
              <a:gdLst/>
              <a:ahLst/>
              <a:cxnLst/>
              <a:rect l="l" t="t" r="r" b="b"/>
              <a:pathLst>
                <a:path w="2899" h="1275" extrusionOk="0">
                  <a:moveTo>
                    <a:pt x="601" y="0"/>
                  </a:moveTo>
                  <a:cubicBezTo>
                    <a:pt x="428" y="0"/>
                    <a:pt x="238" y="103"/>
                    <a:pt x="19" y="371"/>
                  </a:cubicBezTo>
                  <a:cubicBezTo>
                    <a:pt x="0" y="392"/>
                    <a:pt x="22" y="419"/>
                    <a:pt x="44" y="419"/>
                  </a:cubicBezTo>
                  <a:cubicBezTo>
                    <a:pt x="51" y="419"/>
                    <a:pt x="59" y="416"/>
                    <a:pt x="65" y="409"/>
                  </a:cubicBezTo>
                  <a:cubicBezTo>
                    <a:pt x="190" y="279"/>
                    <a:pt x="336" y="140"/>
                    <a:pt x="515" y="105"/>
                  </a:cubicBezTo>
                  <a:cubicBezTo>
                    <a:pt x="540" y="100"/>
                    <a:pt x="564" y="97"/>
                    <a:pt x="588" y="97"/>
                  </a:cubicBezTo>
                  <a:cubicBezTo>
                    <a:pt x="735" y="97"/>
                    <a:pt x="871" y="191"/>
                    <a:pt x="982" y="304"/>
                  </a:cubicBezTo>
                  <a:cubicBezTo>
                    <a:pt x="1322" y="632"/>
                    <a:pt x="1554" y="1172"/>
                    <a:pt x="2067" y="1272"/>
                  </a:cubicBezTo>
                  <a:cubicBezTo>
                    <a:pt x="2096" y="1274"/>
                    <a:pt x="2124" y="1275"/>
                    <a:pt x="2153" y="1275"/>
                  </a:cubicBezTo>
                  <a:cubicBezTo>
                    <a:pt x="2340" y="1275"/>
                    <a:pt x="2524" y="1228"/>
                    <a:pt x="2653" y="1078"/>
                  </a:cubicBezTo>
                  <a:cubicBezTo>
                    <a:pt x="2899" y="770"/>
                    <a:pt x="2393" y="246"/>
                    <a:pt x="2103" y="246"/>
                  </a:cubicBezTo>
                  <a:cubicBezTo>
                    <a:pt x="1977" y="246"/>
                    <a:pt x="1892" y="346"/>
                    <a:pt x="1929" y="607"/>
                  </a:cubicBezTo>
                  <a:cubicBezTo>
                    <a:pt x="1931" y="624"/>
                    <a:pt x="1944" y="632"/>
                    <a:pt x="1958" y="632"/>
                  </a:cubicBezTo>
                  <a:cubicBezTo>
                    <a:pt x="1974" y="632"/>
                    <a:pt x="1991" y="620"/>
                    <a:pt x="1987" y="598"/>
                  </a:cubicBezTo>
                  <a:cubicBezTo>
                    <a:pt x="1962" y="404"/>
                    <a:pt x="2017" y="329"/>
                    <a:pt x="2105" y="329"/>
                  </a:cubicBezTo>
                  <a:cubicBezTo>
                    <a:pt x="2323" y="329"/>
                    <a:pt x="2738" y="795"/>
                    <a:pt x="2560" y="1008"/>
                  </a:cubicBezTo>
                  <a:cubicBezTo>
                    <a:pt x="2419" y="1116"/>
                    <a:pt x="2291" y="1161"/>
                    <a:pt x="2171" y="1161"/>
                  </a:cubicBezTo>
                  <a:cubicBezTo>
                    <a:pt x="1562" y="1161"/>
                    <a:pt x="1180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5972343" y="3360467"/>
              <a:ext cx="99902" cy="101240"/>
            </a:xfrm>
            <a:custGeom>
              <a:avLst/>
              <a:gdLst/>
              <a:ahLst/>
              <a:cxnLst/>
              <a:rect l="l" t="t" r="r" b="b"/>
              <a:pathLst>
                <a:path w="2389" h="2421" extrusionOk="0">
                  <a:moveTo>
                    <a:pt x="1342" y="0"/>
                  </a:moveTo>
                  <a:cubicBezTo>
                    <a:pt x="1025" y="0"/>
                    <a:pt x="755" y="101"/>
                    <a:pt x="718" y="395"/>
                  </a:cubicBezTo>
                  <a:cubicBezTo>
                    <a:pt x="739" y="883"/>
                    <a:pt x="1157" y="1199"/>
                    <a:pt x="1472" y="1510"/>
                  </a:cubicBezTo>
                  <a:cubicBezTo>
                    <a:pt x="1572" y="1612"/>
                    <a:pt x="1652" y="1726"/>
                    <a:pt x="1634" y="1847"/>
                  </a:cubicBezTo>
                  <a:cubicBezTo>
                    <a:pt x="1620" y="1910"/>
                    <a:pt x="1593" y="1971"/>
                    <a:pt x="1559" y="2026"/>
                  </a:cubicBezTo>
                  <a:cubicBezTo>
                    <a:pt x="1460" y="2217"/>
                    <a:pt x="1241" y="2300"/>
                    <a:pt x="1004" y="2300"/>
                  </a:cubicBezTo>
                  <a:cubicBezTo>
                    <a:pt x="585" y="2300"/>
                    <a:pt x="108" y="2041"/>
                    <a:pt x="124" y="1662"/>
                  </a:cubicBezTo>
                  <a:cubicBezTo>
                    <a:pt x="128" y="1423"/>
                    <a:pt x="308" y="1311"/>
                    <a:pt x="479" y="1311"/>
                  </a:cubicBezTo>
                  <a:cubicBezTo>
                    <a:pt x="679" y="1311"/>
                    <a:pt x="867" y="1466"/>
                    <a:pt x="740" y="1752"/>
                  </a:cubicBezTo>
                  <a:cubicBezTo>
                    <a:pt x="731" y="1768"/>
                    <a:pt x="738" y="1789"/>
                    <a:pt x="755" y="1796"/>
                  </a:cubicBezTo>
                  <a:cubicBezTo>
                    <a:pt x="758" y="1797"/>
                    <a:pt x="761" y="1797"/>
                    <a:pt x="764" y="1797"/>
                  </a:cubicBezTo>
                  <a:cubicBezTo>
                    <a:pt x="807" y="1797"/>
                    <a:pt x="819" y="1701"/>
                    <a:pt x="835" y="1668"/>
                  </a:cubicBezTo>
                  <a:cubicBezTo>
                    <a:pt x="868" y="1550"/>
                    <a:pt x="841" y="1412"/>
                    <a:pt x="743" y="1329"/>
                  </a:cubicBezTo>
                  <a:cubicBezTo>
                    <a:pt x="660" y="1255"/>
                    <a:pt x="563" y="1222"/>
                    <a:pt x="467" y="1222"/>
                  </a:cubicBezTo>
                  <a:cubicBezTo>
                    <a:pt x="244" y="1222"/>
                    <a:pt x="29" y="1401"/>
                    <a:pt x="23" y="1655"/>
                  </a:cubicBezTo>
                  <a:cubicBezTo>
                    <a:pt x="0" y="2117"/>
                    <a:pt x="528" y="2420"/>
                    <a:pt x="1005" y="2420"/>
                  </a:cubicBezTo>
                  <a:cubicBezTo>
                    <a:pt x="1279" y="2420"/>
                    <a:pt x="1536" y="2321"/>
                    <a:pt x="1663" y="2094"/>
                  </a:cubicBezTo>
                  <a:cubicBezTo>
                    <a:pt x="2045" y="1529"/>
                    <a:pt x="1174" y="1230"/>
                    <a:pt x="965" y="784"/>
                  </a:cubicBezTo>
                  <a:cubicBezTo>
                    <a:pt x="633" y="266"/>
                    <a:pt x="962" y="98"/>
                    <a:pt x="1394" y="98"/>
                  </a:cubicBezTo>
                  <a:cubicBezTo>
                    <a:pt x="1732" y="98"/>
                    <a:pt x="2134" y="201"/>
                    <a:pt x="2331" y="319"/>
                  </a:cubicBezTo>
                  <a:cubicBezTo>
                    <a:pt x="2336" y="322"/>
                    <a:pt x="2341" y="323"/>
                    <a:pt x="2346" y="323"/>
                  </a:cubicBezTo>
                  <a:cubicBezTo>
                    <a:pt x="2372" y="323"/>
                    <a:pt x="2389" y="284"/>
                    <a:pt x="2361" y="267"/>
                  </a:cubicBezTo>
                  <a:cubicBezTo>
                    <a:pt x="2160" y="142"/>
                    <a:pt x="171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6097921" y="3235851"/>
              <a:ext cx="82046" cy="37218"/>
            </a:xfrm>
            <a:custGeom>
              <a:avLst/>
              <a:gdLst/>
              <a:ahLst/>
              <a:cxnLst/>
              <a:rect l="l" t="t" r="r" b="b"/>
              <a:pathLst>
                <a:path w="1962" h="890" extrusionOk="0">
                  <a:moveTo>
                    <a:pt x="1314" y="0"/>
                  </a:moveTo>
                  <a:cubicBezTo>
                    <a:pt x="1202" y="0"/>
                    <a:pt x="1088" y="54"/>
                    <a:pt x="998" y="185"/>
                  </a:cubicBezTo>
                  <a:cubicBezTo>
                    <a:pt x="981" y="206"/>
                    <a:pt x="1002" y="233"/>
                    <a:pt x="1023" y="233"/>
                  </a:cubicBezTo>
                  <a:cubicBezTo>
                    <a:pt x="1031" y="233"/>
                    <a:pt x="1038" y="230"/>
                    <a:pt x="1045" y="223"/>
                  </a:cubicBezTo>
                  <a:cubicBezTo>
                    <a:pt x="1113" y="140"/>
                    <a:pt x="1210" y="83"/>
                    <a:pt x="1307" y="83"/>
                  </a:cubicBezTo>
                  <a:cubicBezTo>
                    <a:pt x="1332" y="83"/>
                    <a:pt x="1356" y="87"/>
                    <a:pt x="1381" y="95"/>
                  </a:cubicBezTo>
                  <a:cubicBezTo>
                    <a:pt x="1601" y="154"/>
                    <a:pt x="1784" y="499"/>
                    <a:pt x="1620" y="684"/>
                  </a:cubicBezTo>
                  <a:cubicBezTo>
                    <a:pt x="1562" y="744"/>
                    <a:pt x="1501" y="768"/>
                    <a:pt x="1439" y="768"/>
                  </a:cubicBezTo>
                  <a:cubicBezTo>
                    <a:pt x="1275" y="768"/>
                    <a:pt x="1104" y="602"/>
                    <a:pt x="967" y="503"/>
                  </a:cubicBezTo>
                  <a:cubicBezTo>
                    <a:pt x="768" y="335"/>
                    <a:pt x="595" y="248"/>
                    <a:pt x="451" y="248"/>
                  </a:cubicBezTo>
                  <a:cubicBezTo>
                    <a:pt x="239" y="248"/>
                    <a:pt x="88" y="434"/>
                    <a:pt x="6" y="817"/>
                  </a:cubicBezTo>
                  <a:cubicBezTo>
                    <a:pt x="1" y="839"/>
                    <a:pt x="19" y="853"/>
                    <a:pt x="36" y="853"/>
                  </a:cubicBezTo>
                  <a:cubicBezTo>
                    <a:pt x="48" y="853"/>
                    <a:pt x="59" y="846"/>
                    <a:pt x="63" y="832"/>
                  </a:cubicBezTo>
                  <a:cubicBezTo>
                    <a:pt x="175" y="472"/>
                    <a:pt x="302" y="350"/>
                    <a:pt x="441" y="350"/>
                  </a:cubicBezTo>
                  <a:cubicBezTo>
                    <a:pt x="734" y="350"/>
                    <a:pt x="1078" y="889"/>
                    <a:pt x="1433" y="889"/>
                  </a:cubicBezTo>
                  <a:cubicBezTo>
                    <a:pt x="1524" y="889"/>
                    <a:pt x="1616" y="854"/>
                    <a:pt x="1708" y="764"/>
                  </a:cubicBezTo>
                  <a:cubicBezTo>
                    <a:pt x="1962" y="447"/>
                    <a:pt x="1640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6088177" y="3290716"/>
              <a:ext cx="121313" cy="53108"/>
            </a:xfrm>
            <a:custGeom>
              <a:avLst/>
              <a:gdLst/>
              <a:ahLst/>
              <a:cxnLst/>
              <a:rect l="l" t="t" r="r" b="b"/>
              <a:pathLst>
                <a:path w="2901" h="1270" extrusionOk="0">
                  <a:moveTo>
                    <a:pt x="2318" y="0"/>
                  </a:moveTo>
                  <a:cubicBezTo>
                    <a:pt x="1657" y="0"/>
                    <a:pt x="1408" y="1147"/>
                    <a:pt x="750" y="1147"/>
                  </a:cubicBezTo>
                  <a:cubicBezTo>
                    <a:pt x="694" y="1147"/>
                    <a:pt x="634" y="1139"/>
                    <a:pt x="571" y="1120"/>
                  </a:cubicBezTo>
                  <a:cubicBezTo>
                    <a:pt x="1" y="997"/>
                    <a:pt x="548" y="321"/>
                    <a:pt x="811" y="321"/>
                  </a:cubicBezTo>
                  <a:cubicBezTo>
                    <a:pt x="899" y="321"/>
                    <a:pt x="955" y="396"/>
                    <a:pt x="928" y="590"/>
                  </a:cubicBezTo>
                  <a:cubicBezTo>
                    <a:pt x="925" y="612"/>
                    <a:pt x="942" y="624"/>
                    <a:pt x="958" y="624"/>
                  </a:cubicBezTo>
                  <a:cubicBezTo>
                    <a:pt x="972" y="624"/>
                    <a:pt x="985" y="616"/>
                    <a:pt x="987" y="599"/>
                  </a:cubicBezTo>
                  <a:cubicBezTo>
                    <a:pt x="1023" y="337"/>
                    <a:pt x="939" y="237"/>
                    <a:pt x="813" y="237"/>
                  </a:cubicBezTo>
                  <a:cubicBezTo>
                    <a:pt x="526" y="237"/>
                    <a:pt x="25" y="760"/>
                    <a:pt x="266" y="1068"/>
                  </a:cubicBezTo>
                  <a:cubicBezTo>
                    <a:pt x="385" y="1204"/>
                    <a:pt x="562" y="1269"/>
                    <a:pt x="740" y="1269"/>
                  </a:cubicBezTo>
                  <a:cubicBezTo>
                    <a:pt x="882" y="1269"/>
                    <a:pt x="1025" y="1228"/>
                    <a:pt x="1140" y="1149"/>
                  </a:cubicBezTo>
                  <a:cubicBezTo>
                    <a:pt x="1579" y="870"/>
                    <a:pt x="1883" y="92"/>
                    <a:pt x="2330" y="92"/>
                  </a:cubicBezTo>
                  <a:cubicBezTo>
                    <a:pt x="2480" y="92"/>
                    <a:pt x="2645" y="179"/>
                    <a:pt x="2837" y="401"/>
                  </a:cubicBezTo>
                  <a:cubicBezTo>
                    <a:pt x="2843" y="408"/>
                    <a:pt x="2851" y="412"/>
                    <a:pt x="2858" y="412"/>
                  </a:cubicBezTo>
                  <a:cubicBezTo>
                    <a:pt x="2880" y="412"/>
                    <a:pt x="2901" y="384"/>
                    <a:pt x="2882" y="363"/>
                  </a:cubicBezTo>
                  <a:cubicBezTo>
                    <a:pt x="2754" y="211"/>
                    <a:pt x="2611" y="60"/>
                    <a:pt x="2409" y="7"/>
                  </a:cubicBezTo>
                  <a:cubicBezTo>
                    <a:pt x="2378" y="2"/>
                    <a:pt x="2347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6097544" y="3360760"/>
              <a:ext cx="107429" cy="100947"/>
            </a:xfrm>
            <a:custGeom>
              <a:avLst/>
              <a:gdLst/>
              <a:ahLst/>
              <a:cxnLst/>
              <a:rect l="l" t="t" r="r" b="b"/>
              <a:pathLst>
                <a:path w="2569" h="2414" extrusionOk="0">
                  <a:moveTo>
                    <a:pt x="1015" y="0"/>
                  </a:moveTo>
                  <a:cubicBezTo>
                    <a:pt x="665" y="0"/>
                    <a:pt x="260" y="110"/>
                    <a:pt x="29" y="261"/>
                  </a:cubicBezTo>
                  <a:cubicBezTo>
                    <a:pt x="0" y="276"/>
                    <a:pt x="18" y="317"/>
                    <a:pt x="43" y="317"/>
                  </a:cubicBezTo>
                  <a:cubicBezTo>
                    <a:pt x="48" y="317"/>
                    <a:pt x="53" y="315"/>
                    <a:pt x="57" y="312"/>
                  </a:cubicBezTo>
                  <a:cubicBezTo>
                    <a:pt x="284" y="195"/>
                    <a:pt x="646" y="87"/>
                    <a:pt x="971" y="87"/>
                  </a:cubicBezTo>
                  <a:cubicBezTo>
                    <a:pt x="1169" y="87"/>
                    <a:pt x="1354" y="127"/>
                    <a:pt x="1485" y="231"/>
                  </a:cubicBezTo>
                  <a:cubicBezTo>
                    <a:pt x="1697" y="484"/>
                    <a:pt x="1331" y="922"/>
                    <a:pt x="1146" y="1112"/>
                  </a:cubicBezTo>
                  <a:cubicBezTo>
                    <a:pt x="747" y="1483"/>
                    <a:pt x="350" y="1763"/>
                    <a:pt x="879" y="2268"/>
                  </a:cubicBezTo>
                  <a:cubicBezTo>
                    <a:pt x="1010" y="2369"/>
                    <a:pt x="1184" y="2414"/>
                    <a:pt x="1366" y="2414"/>
                  </a:cubicBezTo>
                  <a:cubicBezTo>
                    <a:pt x="1928" y="2414"/>
                    <a:pt x="2569" y="1986"/>
                    <a:pt x="2279" y="1415"/>
                  </a:cubicBezTo>
                  <a:cubicBezTo>
                    <a:pt x="2207" y="1283"/>
                    <a:pt x="2061" y="1219"/>
                    <a:pt x="1917" y="1219"/>
                  </a:cubicBezTo>
                  <a:cubicBezTo>
                    <a:pt x="1728" y="1219"/>
                    <a:pt x="1543" y="1329"/>
                    <a:pt x="1532" y="1542"/>
                  </a:cubicBezTo>
                  <a:cubicBezTo>
                    <a:pt x="1523" y="1623"/>
                    <a:pt x="1556" y="1700"/>
                    <a:pt x="1586" y="1774"/>
                  </a:cubicBezTo>
                  <a:cubicBezTo>
                    <a:pt x="1591" y="1785"/>
                    <a:pt x="1602" y="1791"/>
                    <a:pt x="1613" y="1791"/>
                  </a:cubicBezTo>
                  <a:cubicBezTo>
                    <a:pt x="1617" y="1791"/>
                    <a:pt x="1622" y="1790"/>
                    <a:pt x="1626" y="1788"/>
                  </a:cubicBezTo>
                  <a:cubicBezTo>
                    <a:pt x="1641" y="1780"/>
                    <a:pt x="1647" y="1760"/>
                    <a:pt x="1639" y="1745"/>
                  </a:cubicBezTo>
                  <a:cubicBezTo>
                    <a:pt x="1513" y="1460"/>
                    <a:pt x="1699" y="1304"/>
                    <a:pt x="1898" y="1304"/>
                  </a:cubicBezTo>
                  <a:cubicBezTo>
                    <a:pt x="2067" y="1304"/>
                    <a:pt x="2245" y="1416"/>
                    <a:pt x="2250" y="1654"/>
                  </a:cubicBezTo>
                  <a:cubicBezTo>
                    <a:pt x="2267" y="2033"/>
                    <a:pt x="1792" y="2293"/>
                    <a:pt x="1376" y="2293"/>
                  </a:cubicBezTo>
                  <a:cubicBezTo>
                    <a:pt x="1141" y="2293"/>
                    <a:pt x="925" y="2211"/>
                    <a:pt x="826" y="2019"/>
                  </a:cubicBezTo>
                  <a:cubicBezTo>
                    <a:pt x="792" y="1963"/>
                    <a:pt x="766" y="1903"/>
                    <a:pt x="752" y="1840"/>
                  </a:cubicBezTo>
                  <a:cubicBezTo>
                    <a:pt x="734" y="1720"/>
                    <a:pt x="812" y="1605"/>
                    <a:pt x="911" y="1503"/>
                  </a:cubicBezTo>
                  <a:cubicBezTo>
                    <a:pt x="1118" y="1296"/>
                    <a:pt x="1365" y="1102"/>
                    <a:pt x="1515" y="838"/>
                  </a:cubicBezTo>
                  <a:cubicBezTo>
                    <a:pt x="1885" y="216"/>
                    <a:pt x="150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6108919" y="3486505"/>
              <a:ext cx="68246" cy="21578"/>
            </a:xfrm>
            <a:custGeom>
              <a:avLst/>
              <a:gdLst/>
              <a:ahLst/>
              <a:cxnLst/>
              <a:rect l="l" t="t" r="r" b="b"/>
              <a:pathLst>
                <a:path w="1632" h="516" extrusionOk="0">
                  <a:moveTo>
                    <a:pt x="1589" y="1"/>
                  </a:moveTo>
                  <a:cubicBezTo>
                    <a:pt x="1583" y="1"/>
                    <a:pt x="1577" y="3"/>
                    <a:pt x="1572" y="7"/>
                  </a:cubicBezTo>
                  <a:cubicBezTo>
                    <a:pt x="1220" y="260"/>
                    <a:pt x="796" y="405"/>
                    <a:pt x="366" y="405"/>
                  </a:cubicBezTo>
                  <a:cubicBezTo>
                    <a:pt x="260" y="405"/>
                    <a:pt x="153" y="396"/>
                    <a:pt x="47" y="378"/>
                  </a:cubicBezTo>
                  <a:cubicBezTo>
                    <a:pt x="45" y="378"/>
                    <a:pt x="43" y="377"/>
                    <a:pt x="41" y="377"/>
                  </a:cubicBezTo>
                  <a:cubicBezTo>
                    <a:pt x="12" y="377"/>
                    <a:pt x="1" y="423"/>
                    <a:pt x="32" y="435"/>
                  </a:cubicBezTo>
                  <a:cubicBezTo>
                    <a:pt x="181" y="489"/>
                    <a:pt x="340" y="515"/>
                    <a:pt x="499" y="515"/>
                  </a:cubicBezTo>
                  <a:cubicBezTo>
                    <a:pt x="910" y="515"/>
                    <a:pt x="1327" y="343"/>
                    <a:pt x="1611" y="51"/>
                  </a:cubicBezTo>
                  <a:cubicBezTo>
                    <a:pt x="1631" y="31"/>
                    <a:pt x="1612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6028420" y="3218121"/>
              <a:ext cx="32827" cy="7485"/>
            </a:xfrm>
            <a:custGeom>
              <a:avLst/>
              <a:gdLst/>
              <a:ahLst/>
              <a:cxnLst/>
              <a:rect l="l" t="t" r="r" b="b"/>
              <a:pathLst>
                <a:path w="785" h="179" extrusionOk="0">
                  <a:moveTo>
                    <a:pt x="476" y="0"/>
                  </a:moveTo>
                  <a:cubicBezTo>
                    <a:pt x="319" y="0"/>
                    <a:pt x="160" y="42"/>
                    <a:pt x="26" y="123"/>
                  </a:cubicBezTo>
                  <a:cubicBezTo>
                    <a:pt x="1" y="138"/>
                    <a:pt x="13" y="179"/>
                    <a:pt x="41" y="179"/>
                  </a:cubicBezTo>
                  <a:cubicBezTo>
                    <a:pt x="43" y="179"/>
                    <a:pt x="44" y="179"/>
                    <a:pt x="46" y="179"/>
                  </a:cubicBezTo>
                  <a:cubicBezTo>
                    <a:pt x="282" y="142"/>
                    <a:pt x="505" y="115"/>
                    <a:pt x="746" y="105"/>
                  </a:cubicBezTo>
                  <a:cubicBezTo>
                    <a:pt x="777" y="104"/>
                    <a:pt x="785" y="56"/>
                    <a:pt x="754" y="47"/>
                  </a:cubicBezTo>
                  <a:cubicBezTo>
                    <a:pt x="666" y="16"/>
                    <a:pt x="571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6044018" y="3427794"/>
              <a:ext cx="32618" cy="59381"/>
            </a:xfrm>
            <a:custGeom>
              <a:avLst/>
              <a:gdLst/>
              <a:ahLst/>
              <a:cxnLst/>
              <a:rect l="l" t="t" r="r" b="b"/>
              <a:pathLst>
                <a:path w="780" h="1420" extrusionOk="0">
                  <a:moveTo>
                    <a:pt x="399" y="0"/>
                  </a:moveTo>
                  <a:cubicBezTo>
                    <a:pt x="379" y="0"/>
                    <a:pt x="359" y="22"/>
                    <a:pt x="371" y="44"/>
                  </a:cubicBezTo>
                  <a:cubicBezTo>
                    <a:pt x="612" y="500"/>
                    <a:pt x="492" y="1109"/>
                    <a:pt x="28" y="1364"/>
                  </a:cubicBezTo>
                  <a:cubicBezTo>
                    <a:pt x="0" y="1379"/>
                    <a:pt x="15" y="1420"/>
                    <a:pt x="41" y="1420"/>
                  </a:cubicBezTo>
                  <a:cubicBezTo>
                    <a:pt x="44" y="1420"/>
                    <a:pt x="48" y="1419"/>
                    <a:pt x="51" y="1418"/>
                  </a:cubicBezTo>
                  <a:cubicBezTo>
                    <a:pt x="618" y="1237"/>
                    <a:pt x="779" y="452"/>
                    <a:pt x="421" y="12"/>
                  </a:cubicBezTo>
                  <a:cubicBezTo>
                    <a:pt x="415" y="4"/>
                    <a:pt x="407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099426" y="3424323"/>
              <a:ext cx="26847" cy="57583"/>
            </a:xfrm>
            <a:custGeom>
              <a:avLst/>
              <a:gdLst/>
              <a:ahLst/>
              <a:cxnLst/>
              <a:rect l="l" t="t" r="r" b="b"/>
              <a:pathLst>
                <a:path w="642" h="1377" extrusionOk="0">
                  <a:moveTo>
                    <a:pt x="223" y="1"/>
                  </a:moveTo>
                  <a:cubicBezTo>
                    <a:pt x="212" y="1"/>
                    <a:pt x="202" y="6"/>
                    <a:pt x="197" y="18"/>
                  </a:cubicBezTo>
                  <a:cubicBezTo>
                    <a:pt x="0" y="475"/>
                    <a:pt x="86" y="1157"/>
                    <a:pt x="588" y="1374"/>
                  </a:cubicBezTo>
                  <a:cubicBezTo>
                    <a:pt x="592" y="1376"/>
                    <a:pt x="596" y="1377"/>
                    <a:pt x="599" y="1377"/>
                  </a:cubicBezTo>
                  <a:cubicBezTo>
                    <a:pt x="625" y="1377"/>
                    <a:pt x="642" y="1339"/>
                    <a:pt x="616" y="1322"/>
                  </a:cubicBezTo>
                  <a:cubicBezTo>
                    <a:pt x="207" y="1042"/>
                    <a:pt x="167" y="485"/>
                    <a:pt x="253" y="36"/>
                  </a:cubicBezTo>
                  <a:cubicBezTo>
                    <a:pt x="257" y="15"/>
                    <a:pt x="24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51"/>
          <p:cNvGrpSpPr/>
          <p:nvPr/>
        </p:nvGrpSpPr>
        <p:grpSpPr>
          <a:xfrm rot="-1318951">
            <a:off x="804596" y="243658"/>
            <a:ext cx="104576" cy="102744"/>
            <a:chOff x="5397687" y="2595834"/>
            <a:chExt cx="157527" cy="154767"/>
          </a:xfrm>
        </p:grpSpPr>
        <p:sp>
          <p:nvSpPr>
            <p:cNvPr id="973" name="Google Shape;973;p51"/>
            <p:cNvSpPr/>
            <p:nvPr/>
          </p:nvSpPr>
          <p:spPr>
            <a:xfrm>
              <a:off x="5426122" y="2595834"/>
              <a:ext cx="100237" cy="154767"/>
            </a:xfrm>
            <a:custGeom>
              <a:avLst/>
              <a:gdLst/>
              <a:ahLst/>
              <a:cxnLst/>
              <a:rect l="l" t="t" r="r" b="b"/>
              <a:pathLst>
                <a:path w="2397" h="3701" extrusionOk="0">
                  <a:moveTo>
                    <a:pt x="1430" y="0"/>
                  </a:moveTo>
                  <a:cubicBezTo>
                    <a:pt x="1422" y="0"/>
                    <a:pt x="1416" y="1"/>
                    <a:pt x="1412" y="3"/>
                  </a:cubicBezTo>
                  <a:cubicBezTo>
                    <a:pt x="1412" y="3"/>
                    <a:pt x="1" y="3234"/>
                    <a:pt x="26" y="3295"/>
                  </a:cubicBezTo>
                  <a:cubicBezTo>
                    <a:pt x="50" y="3354"/>
                    <a:pt x="840" y="3701"/>
                    <a:pt x="972" y="3701"/>
                  </a:cubicBezTo>
                  <a:cubicBezTo>
                    <a:pt x="978" y="3701"/>
                    <a:pt x="982" y="3700"/>
                    <a:pt x="986" y="3699"/>
                  </a:cubicBezTo>
                  <a:cubicBezTo>
                    <a:pt x="1063" y="3668"/>
                    <a:pt x="2396" y="469"/>
                    <a:pt x="2371" y="407"/>
                  </a:cubicBezTo>
                  <a:cubicBezTo>
                    <a:pt x="2347" y="348"/>
                    <a:pt x="1584" y="0"/>
                    <a:pt x="1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5397687" y="2624647"/>
              <a:ext cx="157527" cy="98104"/>
            </a:xfrm>
            <a:custGeom>
              <a:avLst/>
              <a:gdLst/>
              <a:ahLst/>
              <a:cxnLst/>
              <a:rect l="l" t="t" r="r" b="b"/>
              <a:pathLst>
                <a:path w="3767" h="2346" extrusionOk="0">
                  <a:moveTo>
                    <a:pt x="445" y="0"/>
                  </a:moveTo>
                  <a:cubicBezTo>
                    <a:pt x="444" y="0"/>
                    <a:pt x="443" y="0"/>
                    <a:pt x="442" y="0"/>
                  </a:cubicBezTo>
                  <a:cubicBezTo>
                    <a:pt x="380" y="26"/>
                    <a:pt x="0" y="867"/>
                    <a:pt x="39" y="960"/>
                  </a:cubicBezTo>
                  <a:cubicBezTo>
                    <a:pt x="39" y="960"/>
                    <a:pt x="3212" y="2346"/>
                    <a:pt x="3329" y="2346"/>
                  </a:cubicBezTo>
                  <a:cubicBezTo>
                    <a:pt x="3330" y="2346"/>
                    <a:pt x="3331" y="2346"/>
                    <a:pt x="3331" y="2346"/>
                  </a:cubicBezTo>
                  <a:cubicBezTo>
                    <a:pt x="3393" y="2320"/>
                    <a:pt x="3766" y="1464"/>
                    <a:pt x="3735" y="1386"/>
                  </a:cubicBezTo>
                  <a:cubicBezTo>
                    <a:pt x="3704" y="1310"/>
                    <a:pt x="564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918;p51">
            <a:extLst>
              <a:ext uri="{FF2B5EF4-FFF2-40B4-BE49-F238E27FC236}">
                <a16:creationId xmlns:a16="http://schemas.microsoft.com/office/drawing/2014/main" id="{ED6E7C1E-3B0D-610E-D54D-690D9D271780}"/>
              </a:ext>
            </a:extLst>
          </p:cNvPr>
          <p:cNvSpPr txBox="1">
            <a:spLocks/>
          </p:cNvSpPr>
          <p:nvPr/>
        </p:nvSpPr>
        <p:spPr>
          <a:xfrm>
            <a:off x="531669" y="2975186"/>
            <a:ext cx="8080662" cy="136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Font typeface="Raleway Medium"/>
              <a:buNone/>
            </a:pPr>
            <a:endParaRPr lang="en-GB"/>
          </a:p>
          <a:p>
            <a:pPr marL="285750" indent="-285750"/>
            <a:r>
              <a:rPr lang="en-US" sz="1200"/>
              <a:t>Existing solutions do not offer a personalized and continuous learning AI assistant that can provide stress reduction treatments, music therapies, and leisure activities, all in one platform.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7A5268-0B82-9A6A-8966-4564BAC297E1}"/>
              </a:ext>
            </a:extLst>
          </p:cNvPr>
          <p:cNvGrpSpPr/>
          <p:nvPr/>
        </p:nvGrpSpPr>
        <p:grpSpPr>
          <a:xfrm>
            <a:off x="4605044" y="1161604"/>
            <a:ext cx="4538956" cy="1858036"/>
            <a:chOff x="1051881" y="957805"/>
            <a:chExt cx="7520145" cy="3078395"/>
          </a:xfrm>
        </p:grpSpPr>
        <p:pic>
          <p:nvPicPr>
            <p:cNvPr id="7" name="table">
              <a:extLst>
                <a:ext uri="{FF2B5EF4-FFF2-40B4-BE49-F238E27FC236}">
                  <a16:creationId xmlns:a16="http://schemas.microsoft.com/office/drawing/2014/main" id="{864BFFF1-FAD9-9798-5ED0-DAB913C88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881" y="957805"/>
              <a:ext cx="7520145" cy="3078395"/>
            </a:xfrm>
            <a:prstGeom prst="rect">
              <a:avLst/>
            </a:prstGeom>
          </p:spPr>
        </p:pic>
        <p:grpSp>
          <p:nvGrpSpPr>
            <p:cNvPr id="8" name="Google Shape;1220;p56">
              <a:extLst>
                <a:ext uri="{FF2B5EF4-FFF2-40B4-BE49-F238E27FC236}">
                  <a16:creationId xmlns:a16="http://schemas.microsoft.com/office/drawing/2014/main" id="{F47039FB-A04A-AA99-EF91-D0AD35281ED2}"/>
                </a:ext>
              </a:extLst>
            </p:cNvPr>
            <p:cNvGrpSpPr/>
            <p:nvPr/>
          </p:nvGrpSpPr>
          <p:grpSpPr>
            <a:xfrm>
              <a:off x="3068242" y="1785629"/>
              <a:ext cx="339253" cy="339253"/>
              <a:chOff x="1492675" y="4992125"/>
              <a:chExt cx="481825" cy="481825"/>
            </a:xfrm>
          </p:grpSpPr>
          <p:sp>
            <p:nvSpPr>
              <p:cNvPr id="54" name="Google Shape;1221;p56">
                <a:extLst>
                  <a:ext uri="{FF2B5EF4-FFF2-40B4-BE49-F238E27FC236}">
                    <a16:creationId xmlns:a16="http://schemas.microsoft.com/office/drawing/2014/main" id="{E3949CE0-A9E1-B2FE-5398-B6245A6E84F9}"/>
                  </a:ext>
                </a:extLst>
              </p:cNvPr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" name="Google Shape;1222;p56">
                <a:extLst>
                  <a:ext uri="{FF2B5EF4-FFF2-40B4-BE49-F238E27FC236}">
                    <a16:creationId xmlns:a16="http://schemas.microsoft.com/office/drawing/2014/main" id="{241B8034-68EE-E3CC-2A50-4761C6E4E32C}"/>
                  </a:ext>
                </a:extLst>
              </p:cNvPr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9" name="Google Shape;1223;p56">
              <a:extLst>
                <a:ext uri="{FF2B5EF4-FFF2-40B4-BE49-F238E27FC236}">
                  <a16:creationId xmlns:a16="http://schemas.microsoft.com/office/drawing/2014/main" id="{45CA40AB-571C-8091-60C1-F08CFB4D39A4}"/>
                </a:ext>
              </a:extLst>
            </p:cNvPr>
            <p:cNvGrpSpPr/>
            <p:nvPr/>
          </p:nvGrpSpPr>
          <p:grpSpPr>
            <a:xfrm>
              <a:off x="4567619" y="1785628"/>
              <a:ext cx="339252" cy="339253"/>
              <a:chOff x="2085525" y="4992125"/>
              <a:chExt cx="481825" cy="481825"/>
            </a:xfrm>
          </p:grpSpPr>
          <p:sp>
            <p:nvSpPr>
              <p:cNvPr id="52" name="Google Shape;1224;p56">
                <a:extLst>
                  <a:ext uri="{FF2B5EF4-FFF2-40B4-BE49-F238E27FC236}">
                    <a16:creationId xmlns:a16="http://schemas.microsoft.com/office/drawing/2014/main" id="{945F3B4F-07FD-46B7-AA64-A9B84B8164DB}"/>
                  </a:ext>
                </a:extLst>
              </p:cNvPr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" name="Google Shape;1225;p56">
                <a:extLst>
                  <a:ext uri="{FF2B5EF4-FFF2-40B4-BE49-F238E27FC236}">
                    <a16:creationId xmlns:a16="http://schemas.microsoft.com/office/drawing/2014/main" id="{4220B5EA-2CE5-7589-9C0A-1AAEA00C03B1}"/>
                  </a:ext>
                </a:extLst>
              </p:cNvPr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0" name="Google Shape;1220;p56">
              <a:extLst>
                <a:ext uri="{FF2B5EF4-FFF2-40B4-BE49-F238E27FC236}">
                  <a16:creationId xmlns:a16="http://schemas.microsoft.com/office/drawing/2014/main" id="{890293C3-1F83-AF0A-CF6B-28796C255106}"/>
                </a:ext>
              </a:extLst>
            </p:cNvPr>
            <p:cNvGrpSpPr/>
            <p:nvPr/>
          </p:nvGrpSpPr>
          <p:grpSpPr>
            <a:xfrm>
              <a:off x="6067004" y="1785627"/>
              <a:ext cx="339253" cy="339253"/>
              <a:chOff x="1492675" y="4992125"/>
              <a:chExt cx="481825" cy="481825"/>
            </a:xfrm>
          </p:grpSpPr>
          <p:sp>
            <p:nvSpPr>
              <p:cNvPr id="50" name="Google Shape;1221;p56">
                <a:extLst>
                  <a:ext uri="{FF2B5EF4-FFF2-40B4-BE49-F238E27FC236}">
                    <a16:creationId xmlns:a16="http://schemas.microsoft.com/office/drawing/2014/main" id="{DB33FCB1-DFD6-9190-3525-3F0AA189D67A}"/>
                  </a:ext>
                </a:extLst>
              </p:cNvPr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1" name="Google Shape;1222;p56">
                <a:extLst>
                  <a:ext uri="{FF2B5EF4-FFF2-40B4-BE49-F238E27FC236}">
                    <a16:creationId xmlns:a16="http://schemas.microsoft.com/office/drawing/2014/main" id="{0020B8A0-3DB5-F64C-7024-049E6F3F031E}"/>
                  </a:ext>
                </a:extLst>
              </p:cNvPr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1" name="Google Shape;1220;p56">
              <a:extLst>
                <a:ext uri="{FF2B5EF4-FFF2-40B4-BE49-F238E27FC236}">
                  <a16:creationId xmlns:a16="http://schemas.microsoft.com/office/drawing/2014/main" id="{EB074E79-97DF-90F1-78C5-775CBE2288CA}"/>
                </a:ext>
              </a:extLst>
            </p:cNvPr>
            <p:cNvGrpSpPr/>
            <p:nvPr/>
          </p:nvGrpSpPr>
          <p:grpSpPr>
            <a:xfrm>
              <a:off x="7611016" y="1785626"/>
              <a:ext cx="339253" cy="339253"/>
              <a:chOff x="1492675" y="4992125"/>
              <a:chExt cx="481825" cy="481825"/>
            </a:xfrm>
          </p:grpSpPr>
          <p:sp>
            <p:nvSpPr>
              <p:cNvPr id="48" name="Google Shape;1221;p56">
                <a:extLst>
                  <a:ext uri="{FF2B5EF4-FFF2-40B4-BE49-F238E27FC236}">
                    <a16:creationId xmlns:a16="http://schemas.microsoft.com/office/drawing/2014/main" id="{9F4186F2-1F18-B511-6E05-ECC4985F430D}"/>
                  </a:ext>
                </a:extLst>
              </p:cNvPr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9" name="Google Shape;1222;p56">
                <a:extLst>
                  <a:ext uri="{FF2B5EF4-FFF2-40B4-BE49-F238E27FC236}">
                    <a16:creationId xmlns:a16="http://schemas.microsoft.com/office/drawing/2014/main" id="{D3B17365-EE3D-2066-3CF6-3A49ECE43819}"/>
                  </a:ext>
                </a:extLst>
              </p:cNvPr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2" name="Google Shape;1223;p56">
              <a:extLst>
                <a:ext uri="{FF2B5EF4-FFF2-40B4-BE49-F238E27FC236}">
                  <a16:creationId xmlns:a16="http://schemas.microsoft.com/office/drawing/2014/main" id="{B64A16F3-4796-854A-6294-2D1282267D5E}"/>
                </a:ext>
              </a:extLst>
            </p:cNvPr>
            <p:cNvGrpSpPr/>
            <p:nvPr/>
          </p:nvGrpSpPr>
          <p:grpSpPr>
            <a:xfrm>
              <a:off x="3055419" y="2352295"/>
              <a:ext cx="339252" cy="339253"/>
              <a:chOff x="2085525" y="4992125"/>
              <a:chExt cx="481825" cy="481825"/>
            </a:xfrm>
          </p:grpSpPr>
          <p:sp>
            <p:nvSpPr>
              <p:cNvPr id="46" name="Google Shape;1224;p56">
                <a:extLst>
                  <a:ext uri="{FF2B5EF4-FFF2-40B4-BE49-F238E27FC236}">
                    <a16:creationId xmlns:a16="http://schemas.microsoft.com/office/drawing/2014/main" id="{69443546-52CD-F403-BAF1-D751ABA9BD03}"/>
                  </a:ext>
                </a:extLst>
              </p:cNvPr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7" name="Google Shape;1225;p56">
                <a:extLst>
                  <a:ext uri="{FF2B5EF4-FFF2-40B4-BE49-F238E27FC236}">
                    <a16:creationId xmlns:a16="http://schemas.microsoft.com/office/drawing/2014/main" id="{9BA5E05E-95F0-7A34-5F63-14983F066760}"/>
                  </a:ext>
                </a:extLst>
              </p:cNvPr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3" name="Google Shape;1223;p56">
              <a:extLst>
                <a:ext uri="{FF2B5EF4-FFF2-40B4-BE49-F238E27FC236}">
                  <a16:creationId xmlns:a16="http://schemas.microsoft.com/office/drawing/2014/main" id="{2D05E7CA-2AFD-C010-9B09-A064DAA9A953}"/>
                </a:ext>
              </a:extLst>
            </p:cNvPr>
            <p:cNvGrpSpPr/>
            <p:nvPr/>
          </p:nvGrpSpPr>
          <p:grpSpPr>
            <a:xfrm>
              <a:off x="4598141" y="2352294"/>
              <a:ext cx="339252" cy="339253"/>
              <a:chOff x="2085525" y="4992125"/>
              <a:chExt cx="481825" cy="481825"/>
            </a:xfrm>
          </p:grpSpPr>
          <p:sp>
            <p:nvSpPr>
              <p:cNvPr id="44" name="Google Shape;1224;p56">
                <a:extLst>
                  <a:ext uri="{FF2B5EF4-FFF2-40B4-BE49-F238E27FC236}">
                    <a16:creationId xmlns:a16="http://schemas.microsoft.com/office/drawing/2014/main" id="{ACB996A0-E3D0-D975-A904-7EAB5CBFD2C0}"/>
                  </a:ext>
                </a:extLst>
              </p:cNvPr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5" name="Google Shape;1225;p56">
                <a:extLst>
                  <a:ext uri="{FF2B5EF4-FFF2-40B4-BE49-F238E27FC236}">
                    <a16:creationId xmlns:a16="http://schemas.microsoft.com/office/drawing/2014/main" id="{07E60420-F5EC-B9CD-83FB-074E7F464078}"/>
                  </a:ext>
                </a:extLst>
              </p:cNvPr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4" name="Google Shape;1223;p56">
              <a:extLst>
                <a:ext uri="{FF2B5EF4-FFF2-40B4-BE49-F238E27FC236}">
                  <a16:creationId xmlns:a16="http://schemas.microsoft.com/office/drawing/2014/main" id="{F503C207-CA6C-1B44-6643-9EC59D94FFBA}"/>
                </a:ext>
              </a:extLst>
            </p:cNvPr>
            <p:cNvGrpSpPr/>
            <p:nvPr/>
          </p:nvGrpSpPr>
          <p:grpSpPr>
            <a:xfrm>
              <a:off x="6074144" y="2352294"/>
              <a:ext cx="339252" cy="339253"/>
              <a:chOff x="2085525" y="4992125"/>
              <a:chExt cx="481825" cy="481825"/>
            </a:xfrm>
          </p:grpSpPr>
          <p:sp>
            <p:nvSpPr>
              <p:cNvPr id="42" name="Google Shape;1224;p56">
                <a:extLst>
                  <a:ext uri="{FF2B5EF4-FFF2-40B4-BE49-F238E27FC236}">
                    <a16:creationId xmlns:a16="http://schemas.microsoft.com/office/drawing/2014/main" id="{4688DB79-497F-B058-D18B-9ADB6D325375}"/>
                  </a:ext>
                </a:extLst>
              </p:cNvPr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" name="Google Shape;1225;p56">
                <a:extLst>
                  <a:ext uri="{FF2B5EF4-FFF2-40B4-BE49-F238E27FC236}">
                    <a16:creationId xmlns:a16="http://schemas.microsoft.com/office/drawing/2014/main" id="{41418ED1-CD4B-CE1D-D90B-2E5E4C20C83A}"/>
                  </a:ext>
                </a:extLst>
              </p:cNvPr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5" name="Google Shape;1223;p56">
              <a:extLst>
                <a:ext uri="{FF2B5EF4-FFF2-40B4-BE49-F238E27FC236}">
                  <a16:creationId xmlns:a16="http://schemas.microsoft.com/office/drawing/2014/main" id="{2E6F8D9B-DE3B-D60E-ADB4-7605ED0DCB97}"/>
                </a:ext>
              </a:extLst>
            </p:cNvPr>
            <p:cNvGrpSpPr/>
            <p:nvPr/>
          </p:nvGrpSpPr>
          <p:grpSpPr>
            <a:xfrm>
              <a:off x="4590970" y="2904672"/>
              <a:ext cx="339252" cy="339253"/>
              <a:chOff x="2085525" y="4992125"/>
              <a:chExt cx="481825" cy="481825"/>
            </a:xfrm>
          </p:grpSpPr>
          <p:sp>
            <p:nvSpPr>
              <p:cNvPr id="40" name="Google Shape;1224;p56">
                <a:extLst>
                  <a:ext uri="{FF2B5EF4-FFF2-40B4-BE49-F238E27FC236}">
                    <a16:creationId xmlns:a16="http://schemas.microsoft.com/office/drawing/2014/main" id="{BD6A042C-3B31-94EC-E960-F84A72B45486}"/>
                  </a:ext>
                </a:extLst>
              </p:cNvPr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1" name="Google Shape;1225;p56">
                <a:extLst>
                  <a:ext uri="{FF2B5EF4-FFF2-40B4-BE49-F238E27FC236}">
                    <a16:creationId xmlns:a16="http://schemas.microsoft.com/office/drawing/2014/main" id="{8BD6BA68-291A-D419-BDC4-0EA24DE8DAA1}"/>
                  </a:ext>
                </a:extLst>
              </p:cNvPr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6" name="Google Shape;1220;p56">
              <a:extLst>
                <a:ext uri="{FF2B5EF4-FFF2-40B4-BE49-F238E27FC236}">
                  <a16:creationId xmlns:a16="http://schemas.microsoft.com/office/drawing/2014/main" id="{B5EDBA0E-DE2E-8096-EEB9-8B5B3B73F31A}"/>
                </a:ext>
              </a:extLst>
            </p:cNvPr>
            <p:cNvGrpSpPr/>
            <p:nvPr/>
          </p:nvGrpSpPr>
          <p:grpSpPr>
            <a:xfrm>
              <a:off x="7618160" y="2334519"/>
              <a:ext cx="339253" cy="339253"/>
              <a:chOff x="1492675" y="4992125"/>
              <a:chExt cx="481825" cy="481825"/>
            </a:xfrm>
          </p:grpSpPr>
          <p:sp>
            <p:nvSpPr>
              <p:cNvPr id="38" name="Google Shape;1221;p56">
                <a:extLst>
                  <a:ext uri="{FF2B5EF4-FFF2-40B4-BE49-F238E27FC236}">
                    <a16:creationId xmlns:a16="http://schemas.microsoft.com/office/drawing/2014/main" id="{88AA8A38-AEE0-5852-2CA5-C226FA2DAAB0}"/>
                  </a:ext>
                </a:extLst>
              </p:cNvPr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9" name="Google Shape;1222;p56">
                <a:extLst>
                  <a:ext uri="{FF2B5EF4-FFF2-40B4-BE49-F238E27FC236}">
                    <a16:creationId xmlns:a16="http://schemas.microsoft.com/office/drawing/2014/main" id="{64ABFBCE-F5D8-B0A2-E303-3B2BAA205C18}"/>
                  </a:ext>
                </a:extLst>
              </p:cNvPr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7" name="Google Shape;1223;p56">
              <a:extLst>
                <a:ext uri="{FF2B5EF4-FFF2-40B4-BE49-F238E27FC236}">
                  <a16:creationId xmlns:a16="http://schemas.microsoft.com/office/drawing/2014/main" id="{B4D6E262-1803-B1E9-B965-C318DCDB2859}"/>
                </a:ext>
              </a:extLst>
            </p:cNvPr>
            <p:cNvGrpSpPr/>
            <p:nvPr/>
          </p:nvGrpSpPr>
          <p:grpSpPr>
            <a:xfrm>
              <a:off x="6074117" y="2904672"/>
              <a:ext cx="339252" cy="339253"/>
              <a:chOff x="2085525" y="4992125"/>
              <a:chExt cx="481825" cy="481825"/>
            </a:xfrm>
          </p:grpSpPr>
          <p:sp>
            <p:nvSpPr>
              <p:cNvPr id="36" name="Google Shape;1224;p56">
                <a:extLst>
                  <a:ext uri="{FF2B5EF4-FFF2-40B4-BE49-F238E27FC236}">
                    <a16:creationId xmlns:a16="http://schemas.microsoft.com/office/drawing/2014/main" id="{75862829-279A-00BD-EDB5-8E27A772D1DC}"/>
                  </a:ext>
                </a:extLst>
              </p:cNvPr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" name="Google Shape;1225;p56">
                <a:extLst>
                  <a:ext uri="{FF2B5EF4-FFF2-40B4-BE49-F238E27FC236}">
                    <a16:creationId xmlns:a16="http://schemas.microsoft.com/office/drawing/2014/main" id="{59BDB9A6-4489-BD99-1626-4B27C0C819C7}"/>
                  </a:ext>
                </a:extLst>
              </p:cNvPr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8" name="Google Shape;1223;p56">
              <a:extLst>
                <a:ext uri="{FF2B5EF4-FFF2-40B4-BE49-F238E27FC236}">
                  <a16:creationId xmlns:a16="http://schemas.microsoft.com/office/drawing/2014/main" id="{7AC65BE5-C40F-97C5-7213-2AD4AB8D92BA}"/>
                </a:ext>
              </a:extLst>
            </p:cNvPr>
            <p:cNvGrpSpPr/>
            <p:nvPr/>
          </p:nvGrpSpPr>
          <p:grpSpPr>
            <a:xfrm>
              <a:off x="3055392" y="2904671"/>
              <a:ext cx="339252" cy="339253"/>
              <a:chOff x="2085525" y="4992125"/>
              <a:chExt cx="481825" cy="481825"/>
            </a:xfrm>
          </p:grpSpPr>
          <p:sp>
            <p:nvSpPr>
              <p:cNvPr id="34" name="Google Shape;1224;p56">
                <a:extLst>
                  <a:ext uri="{FF2B5EF4-FFF2-40B4-BE49-F238E27FC236}">
                    <a16:creationId xmlns:a16="http://schemas.microsoft.com/office/drawing/2014/main" id="{7E9FAA69-B734-AC92-B714-BE2ACB31010B}"/>
                  </a:ext>
                </a:extLst>
              </p:cNvPr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" name="Google Shape;1225;p56">
                <a:extLst>
                  <a:ext uri="{FF2B5EF4-FFF2-40B4-BE49-F238E27FC236}">
                    <a16:creationId xmlns:a16="http://schemas.microsoft.com/office/drawing/2014/main" id="{EA19FAF3-73EA-5CFF-3C03-1E52A843F3E1}"/>
                  </a:ext>
                </a:extLst>
              </p:cNvPr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9" name="Google Shape;1220;p56">
              <a:extLst>
                <a:ext uri="{FF2B5EF4-FFF2-40B4-BE49-F238E27FC236}">
                  <a16:creationId xmlns:a16="http://schemas.microsoft.com/office/drawing/2014/main" id="{6DE8AB8B-6209-D3DC-2748-27CB4FA3582E}"/>
                </a:ext>
              </a:extLst>
            </p:cNvPr>
            <p:cNvGrpSpPr/>
            <p:nvPr/>
          </p:nvGrpSpPr>
          <p:grpSpPr>
            <a:xfrm>
              <a:off x="7618159" y="2904671"/>
              <a:ext cx="339253" cy="339253"/>
              <a:chOff x="1492675" y="4992125"/>
              <a:chExt cx="481825" cy="481825"/>
            </a:xfrm>
          </p:grpSpPr>
          <p:sp>
            <p:nvSpPr>
              <p:cNvPr id="32" name="Google Shape;1221;p56">
                <a:extLst>
                  <a:ext uri="{FF2B5EF4-FFF2-40B4-BE49-F238E27FC236}">
                    <a16:creationId xmlns:a16="http://schemas.microsoft.com/office/drawing/2014/main" id="{25880F35-A1BC-60CE-9A9F-1413A6033071}"/>
                  </a:ext>
                </a:extLst>
              </p:cNvPr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" name="Google Shape;1222;p56">
                <a:extLst>
                  <a:ext uri="{FF2B5EF4-FFF2-40B4-BE49-F238E27FC236}">
                    <a16:creationId xmlns:a16="http://schemas.microsoft.com/office/drawing/2014/main" id="{B34050DE-2828-0627-60EC-DD5DE9494BC2}"/>
                  </a:ext>
                </a:extLst>
              </p:cNvPr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0" name="Google Shape;1220;p56">
              <a:extLst>
                <a:ext uri="{FF2B5EF4-FFF2-40B4-BE49-F238E27FC236}">
                  <a16:creationId xmlns:a16="http://schemas.microsoft.com/office/drawing/2014/main" id="{4306BCF3-A304-F354-3EC5-CC53A171271F}"/>
                </a:ext>
              </a:extLst>
            </p:cNvPr>
            <p:cNvGrpSpPr/>
            <p:nvPr/>
          </p:nvGrpSpPr>
          <p:grpSpPr>
            <a:xfrm>
              <a:off x="3055369" y="3496547"/>
              <a:ext cx="339253" cy="339253"/>
              <a:chOff x="1492675" y="4992125"/>
              <a:chExt cx="481825" cy="481825"/>
            </a:xfrm>
          </p:grpSpPr>
          <p:sp>
            <p:nvSpPr>
              <p:cNvPr id="30" name="Google Shape;1221;p56">
                <a:extLst>
                  <a:ext uri="{FF2B5EF4-FFF2-40B4-BE49-F238E27FC236}">
                    <a16:creationId xmlns:a16="http://schemas.microsoft.com/office/drawing/2014/main" id="{BE79582E-1D55-68AF-135B-3425B34C79D2}"/>
                  </a:ext>
                </a:extLst>
              </p:cNvPr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" name="Google Shape;1222;p56">
                <a:extLst>
                  <a:ext uri="{FF2B5EF4-FFF2-40B4-BE49-F238E27FC236}">
                    <a16:creationId xmlns:a16="http://schemas.microsoft.com/office/drawing/2014/main" id="{4D4A14E5-8E63-E1EB-9103-1B7D852946E9}"/>
                  </a:ext>
                </a:extLst>
              </p:cNvPr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1" name="Google Shape;1223;p56">
              <a:extLst>
                <a:ext uri="{FF2B5EF4-FFF2-40B4-BE49-F238E27FC236}">
                  <a16:creationId xmlns:a16="http://schemas.microsoft.com/office/drawing/2014/main" id="{2048BCCF-F91D-7B38-7440-4AE9B73603AF}"/>
                </a:ext>
              </a:extLst>
            </p:cNvPr>
            <p:cNvGrpSpPr/>
            <p:nvPr/>
          </p:nvGrpSpPr>
          <p:grpSpPr>
            <a:xfrm>
              <a:off x="4589051" y="3485626"/>
              <a:ext cx="339252" cy="339253"/>
              <a:chOff x="2085525" y="4992125"/>
              <a:chExt cx="481825" cy="481825"/>
            </a:xfrm>
          </p:grpSpPr>
          <p:sp>
            <p:nvSpPr>
              <p:cNvPr id="28" name="Google Shape;1224;p56">
                <a:extLst>
                  <a:ext uri="{FF2B5EF4-FFF2-40B4-BE49-F238E27FC236}">
                    <a16:creationId xmlns:a16="http://schemas.microsoft.com/office/drawing/2014/main" id="{8927687A-11D2-759C-819D-BC41651FB6EB}"/>
                  </a:ext>
                </a:extLst>
              </p:cNvPr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" name="Google Shape;1225;p56">
                <a:extLst>
                  <a:ext uri="{FF2B5EF4-FFF2-40B4-BE49-F238E27FC236}">
                    <a16:creationId xmlns:a16="http://schemas.microsoft.com/office/drawing/2014/main" id="{A4719A9F-674B-F3D5-4D36-20EC05B2DEC2}"/>
                  </a:ext>
                </a:extLst>
              </p:cNvPr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2" name="Google Shape;1223;p56">
              <a:extLst>
                <a:ext uri="{FF2B5EF4-FFF2-40B4-BE49-F238E27FC236}">
                  <a16:creationId xmlns:a16="http://schemas.microsoft.com/office/drawing/2014/main" id="{6BB739AF-E56E-42A6-86C9-E0BB14547A5D}"/>
                </a:ext>
              </a:extLst>
            </p:cNvPr>
            <p:cNvGrpSpPr/>
            <p:nvPr/>
          </p:nvGrpSpPr>
          <p:grpSpPr>
            <a:xfrm>
              <a:off x="6074174" y="3506786"/>
              <a:ext cx="339252" cy="339253"/>
              <a:chOff x="2085525" y="4992125"/>
              <a:chExt cx="481825" cy="481825"/>
            </a:xfrm>
          </p:grpSpPr>
          <p:sp>
            <p:nvSpPr>
              <p:cNvPr id="26" name="Google Shape;1224;p56">
                <a:extLst>
                  <a:ext uri="{FF2B5EF4-FFF2-40B4-BE49-F238E27FC236}">
                    <a16:creationId xmlns:a16="http://schemas.microsoft.com/office/drawing/2014/main" id="{C996D0A7-9677-861E-996B-22A3C2C9C894}"/>
                  </a:ext>
                </a:extLst>
              </p:cNvPr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" name="Google Shape;1225;p56">
                <a:extLst>
                  <a:ext uri="{FF2B5EF4-FFF2-40B4-BE49-F238E27FC236}">
                    <a16:creationId xmlns:a16="http://schemas.microsoft.com/office/drawing/2014/main" id="{C0F69B96-9A7A-BA84-43FC-E5CA86F5C070}"/>
                  </a:ext>
                </a:extLst>
              </p:cNvPr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3" name="Google Shape;1220;p56">
              <a:extLst>
                <a:ext uri="{FF2B5EF4-FFF2-40B4-BE49-F238E27FC236}">
                  <a16:creationId xmlns:a16="http://schemas.microsoft.com/office/drawing/2014/main" id="{3706EBEE-68B7-3726-C860-2DAE4116437B}"/>
                </a:ext>
              </a:extLst>
            </p:cNvPr>
            <p:cNvGrpSpPr/>
            <p:nvPr/>
          </p:nvGrpSpPr>
          <p:grpSpPr>
            <a:xfrm>
              <a:off x="7618158" y="3514202"/>
              <a:ext cx="339253" cy="339253"/>
              <a:chOff x="1492675" y="4992125"/>
              <a:chExt cx="481825" cy="481825"/>
            </a:xfrm>
          </p:grpSpPr>
          <p:sp>
            <p:nvSpPr>
              <p:cNvPr id="24" name="Google Shape;1221;p56">
                <a:extLst>
                  <a:ext uri="{FF2B5EF4-FFF2-40B4-BE49-F238E27FC236}">
                    <a16:creationId xmlns:a16="http://schemas.microsoft.com/office/drawing/2014/main" id="{E1B5BA3C-26F7-43FC-B8C2-2CFA78687BB5}"/>
                  </a:ext>
                </a:extLst>
              </p:cNvPr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" name="Google Shape;1222;p56">
                <a:extLst>
                  <a:ext uri="{FF2B5EF4-FFF2-40B4-BE49-F238E27FC236}">
                    <a16:creationId xmlns:a16="http://schemas.microsoft.com/office/drawing/2014/main" id="{0C7CEE86-9714-BA21-20BA-0FEC1C5DC731}"/>
                  </a:ext>
                </a:extLst>
              </p:cNvPr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5030" extrusionOk="0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A519C89-9C2A-8D4A-BE8F-E00F6A0B46CE}"/>
              </a:ext>
            </a:extLst>
          </p:cNvPr>
          <p:cNvSpPr txBox="1"/>
          <p:nvPr/>
        </p:nvSpPr>
        <p:spPr>
          <a:xfrm>
            <a:off x="2446020" y="4763712"/>
            <a:ext cx="463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>
                <a:latin typeface="Poppins" pitchFamily="2" charset="77"/>
                <a:cs typeface="Poppins" pitchFamily="2" charset="77"/>
              </a:rPr>
              <a:t>IT2021</a:t>
            </a:r>
            <a:r>
              <a:rPr lang="en-US">
                <a:latin typeface="Poppins" pitchFamily="2" charset="77"/>
                <a:cs typeface="Poppins" pitchFamily="2" charset="77"/>
              </a:rPr>
              <a:t>0892</a:t>
            </a:r>
            <a:r>
              <a:rPr lang="en-LK">
                <a:latin typeface="Poppins" pitchFamily="2" charset="77"/>
                <a:cs typeface="Poppins" pitchFamily="2" charset="77"/>
              </a:rPr>
              <a:t> | </a:t>
            </a:r>
            <a:r>
              <a:rPr lang="en-US">
                <a:latin typeface="Poppins" pitchFamily="2" charset="77"/>
                <a:cs typeface="Poppins" pitchFamily="2" charset="77"/>
              </a:rPr>
              <a:t>Dharmagunarathna S.J.</a:t>
            </a:r>
            <a:r>
              <a:rPr lang="en-LK">
                <a:latin typeface="Poppins" pitchFamily="2" charset="77"/>
                <a:cs typeface="Poppins" pitchFamily="2" charset="77"/>
              </a:rPr>
              <a:t> | TMP-23-116</a:t>
            </a:r>
          </a:p>
        </p:txBody>
      </p:sp>
    </p:spTree>
    <p:extLst>
      <p:ext uri="{BB962C8B-B14F-4D97-AF65-F5344CB8AC3E}">
        <p14:creationId xmlns:p14="http://schemas.microsoft.com/office/powerpoint/2010/main" val="4000637560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282435"/>
      </a:dk1>
      <a:lt1>
        <a:srgbClr val="F9F8F2"/>
      </a:lt1>
      <a:dk2>
        <a:srgbClr val="7968AF"/>
      </a:dk2>
      <a:lt2>
        <a:srgbClr val="EDEAF7"/>
      </a:lt2>
      <a:accent1>
        <a:srgbClr val="9485BA"/>
      </a:accent1>
      <a:accent2>
        <a:srgbClr val="BDB4D5"/>
      </a:accent2>
      <a:accent3>
        <a:srgbClr val="DDD8EB"/>
      </a:accent3>
      <a:accent4>
        <a:srgbClr val="DD6F64"/>
      </a:accent4>
      <a:accent5>
        <a:srgbClr val="F0A29A"/>
      </a:accent5>
      <a:accent6>
        <a:srgbClr val="C7E580"/>
      </a:accent6>
      <a:hlink>
        <a:srgbClr val="2824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52</Slides>
  <Notes>51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Structures base template</vt:lpstr>
      <vt:lpstr>• Depresio •</vt:lpstr>
      <vt:lpstr>MEET OUR TEAM</vt:lpstr>
      <vt:lpstr>INTRODUCTION</vt:lpstr>
      <vt:lpstr>RESEARCH QUESTION </vt:lpstr>
      <vt:lpstr>RESEARCH OBJECTIVE</vt:lpstr>
      <vt:lpstr>OVERALL SYSTEM DIAGRAM</vt:lpstr>
      <vt:lpstr>Dharmagunarathna S J </vt:lpstr>
      <vt:lpstr>RESEARCH BACKGROUND</vt:lpstr>
      <vt:lpstr>RESEARCH GAP</vt:lpstr>
      <vt:lpstr>RESEARCH QUESTION</vt:lpstr>
      <vt:lpstr>RESEARCH OBJECTIVES</vt:lpstr>
      <vt:lpstr>METHODOLOGY  SYSTEM DIAGRAM</vt:lpstr>
      <vt:lpstr>TECHNOLOGIES, TECHNIQUES &amp;  ALGORITHMS</vt:lpstr>
      <vt:lpstr>SYSTEM REQUIREMENTS</vt:lpstr>
      <vt:lpstr>WORK BREAKDOWN</vt:lpstr>
      <vt:lpstr>GANTT CHART</vt:lpstr>
      <vt:lpstr>REFFERENCES</vt:lpstr>
      <vt:lpstr>Premarathne H M P D </vt:lpstr>
      <vt:lpstr>RESEARCH BACKGROUND</vt:lpstr>
      <vt:lpstr>RESEARCH GAP</vt:lpstr>
      <vt:lpstr>RESEARCH QUESTION</vt:lpstr>
      <vt:lpstr>RESEARCH OBJECTIVES</vt:lpstr>
      <vt:lpstr>METHODOLOGY SYSTEM  DIAGRAM</vt:lpstr>
      <vt:lpstr>TECHNOLOGIES, TECHNIQUES &amp;  ALGORITHMS</vt:lpstr>
      <vt:lpstr>SYSTEM REQUIREMENTS</vt:lpstr>
      <vt:lpstr>WORK BREAKDOWN</vt:lpstr>
      <vt:lpstr>GANTT CHART</vt:lpstr>
      <vt:lpstr>REFFERENCES</vt:lpstr>
      <vt:lpstr>03</vt:lpstr>
      <vt:lpstr>RESEARCH BACKGROUND</vt:lpstr>
      <vt:lpstr>RESEARCH GAP</vt:lpstr>
      <vt:lpstr>RESEARCH QUESTION</vt:lpstr>
      <vt:lpstr>RESEARCH OBJECTIVES</vt:lpstr>
      <vt:lpstr>TECHNOLOGIES, TECHNIQUES &amp;  ALGORITHMS</vt:lpstr>
      <vt:lpstr>SYSTEM REQUIREMENTS</vt:lpstr>
      <vt:lpstr>SYSTEM DIAGRAM</vt:lpstr>
      <vt:lpstr>WORK BREAKDOWN</vt:lpstr>
      <vt:lpstr>GANTT CHART</vt:lpstr>
      <vt:lpstr>REFFERENCES</vt:lpstr>
      <vt:lpstr>Ranasgala R C S</vt:lpstr>
      <vt:lpstr>RESEARCH BACKGROUND</vt:lpstr>
      <vt:lpstr>RESEARCH BACKGROUND</vt:lpstr>
      <vt:lpstr>RESEARCH GAP</vt:lpstr>
      <vt:lpstr>RESEARCH QUESTION</vt:lpstr>
      <vt:lpstr>RESEARCH OBJECTIVES</vt:lpstr>
      <vt:lpstr>SYSTEM DIAGRAM</vt:lpstr>
      <vt:lpstr>TECHNOLOGIES AND ALGORITHMS</vt:lpstr>
      <vt:lpstr>SYSTEM REQUIREMENTS</vt:lpstr>
      <vt:lpstr>WORK BREAKDOWN STRUCTURE</vt:lpstr>
      <vt:lpstr>GANTT CHART</vt:lpstr>
      <vt:lpstr>REFERENCES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SHARED  PSYCHOTIC DISORDER CASE REPORT</dc:title>
  <cp:revision>2</cp:revision>
  <dcterms:modified xsi:type="dcterms:W3CDTF">2023-04-07T05:01:16Z</dcterms:modified>
</cp:coreProperties>
</file>